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0AB270-2FCF-494A-9752-186E864B1807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284697-5E33-422C-A750-944DE094F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Volume and Surface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Nets of Prisms, Pyramids,</a:t>
            </a:r>
          </a:p>
          <a:p>
            <a:r>
              <a:rPr lang="en-US" dirty="0" smtClean="0"/>
              <a:t>Cylinders, and Cones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 Rectangle Prism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345"/>
            <a:ext cx="2641709" cy="3372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2999"/>
            <a:ext cx="6553200" cy="232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789" y="4031871"/>
            <a:ext cx="5729001" cy="214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600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of Triangular Prism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743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377" y="1143000"/>
            <a:ext cx="627344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4800600" cy="2595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5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of Cylinder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6983"/>
            <a:ext cx="2528964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8753"/>
            <a:ext cx="6705600" cy="318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267200"/>
            <a:ext cx="5332232" cy="2270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70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of Cube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88648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362" y="883920"/>
            <a:ext cx="6207438" cy="219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776" y="3657600"/>
            <a:ext cx="531934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of Pyramid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05690"/>
            <a:ext cx="2905239" cy="282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638" y="1066800"/>
            <a:ext cx="58770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638" y="4038600"/>
            <a:ext cx="5290462" cy="264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0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of cone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743200" cy="308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01336"/>
            <a:ext cx="6086919" cy="21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572974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51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D12A974F-9EEF-4FEF-8584-60C004308CF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191</TotalTime>
  <Words>34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Volume and Surface Area</vt:lpstr>
      <vt:lpstr>Net for Rectangle Prism</vt:lpstr>
      <vt:lpstr>Net of Triangular Prism</vt:lpstr>
      <vt:lpstr>Net of Cylinder</vt:lpstr>
      <vt:lpstr>Net of Cube</vt:lpstr>
      <vt:lpstr>Net of Pyramid</vt:lpstr>
      <vt:lpstr>Net of cone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and Surface Area</dc:title>
  <dc:creator>Windows User</dc:creator>
  <cp:lastModifiedBy>Skip Tyler</cp:lastModifiedBy>
  <cp:revision>6</cp:revision>
  <dcterms:created xsi:type="dcterms:W3CDTF">2012-03-22T21:03:13Z</dcterms:created>
  <dcterms:modified xsi:type="dcterms:W3CDTF">2013-07-14T19:15:51Z</dcterms:modified>
</cp:coreProperties>
</file>