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0" autoAdjust="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57819-0109-4D22-9B04-59239BFF450C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B0E4-F3A8-42D3-95B3-3CBF38C30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0B0E4-F3A8-42D3-95B3-3CBF38C304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853E-34DC-4B4B-97DA-D4F6A913753A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0C046-3BA4-4182-895D-FD594FEC2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7772400" cy="20034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Franklin Gothic Book" pitchFamily="34" charset="0"/>
              </a:rPr>
              <a:t>Perpendicular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Congruent: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7543800" cy="2743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  <a:cs typeface="Gautami" pitchFamily="2"/>
              </a:rPr>
              <a:t>Supplementary: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Perpetua" pitchFamily="18" charset="0"/>
              </a:rPr>
              <a:t>Complimentary: 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Linear pair: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WRITE A PROOF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5400000">
            <a:off x="190500" y="1028700"/>
            <a:ext cx="2133600" cy="160020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3"/>
            <a:endCxn id="4" idx="0"/>
          </p:cNvCxnSpPr>
          <p:nvPr/>
        </p:nvCxnSpPr>
        <p:spPr>
          <a:xfrm>
            <a:off x="457200" y="1828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381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1600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971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1676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1676400"/>
            <a:ext cx="152400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276600" y="1143000"/>
            <a:ext cx="2528706" cy="923330"/>
            <a:chOff x="3810000" y="1371600"/>
            <a:chExt cx="2528706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3810000" y="1371600"/>
              <a:ext cx="25287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Given: CE bisects     BED </a:t>
              </a:r>
            </a:p>
            <a:p>
              <a:endParaRPr lang="en-US" dirty="0" smtClean="0"/>
            </a:p>
            <a:p>
              <a:r>
                <a:rPr lang="en-US" dirty="0" smtClean="0"/>
                <a:t>Prove:         ECB =       ECD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486400" y="1447800"/>
              <a:ext cx="228600" cy="228600"/>
              <a:chOff x="914400" y="2438400"/>
              <a:chExt cx="457200" cy="5334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914400" y="2438400"/>
                <a:ext cx="3810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914400" y="2743200"/>
                <a:ext cx="4572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Isosceles Triangle 15"/>
            <p:cNvSpPr/>
            <p:nvPr/>
          </p:nvSpPr>
          <p:spPr>
            <a:xfrm>
              <a:off x="4724400" y="1981200"/>
              <a:ext cx="152400" cy="228600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5562600" y="1981200"/>
              <a:ext cx="152400" cy="228600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3429000" y="3124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96000" y="2438400"/>
            <a:ext cx="76200" cy="441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14800" y="2667000"/>
            <a:ext cx="121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05600" y="2667000"/>
            <a:ext cx="91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If a circle is inscribed in an equilateral triangle with side length 6, what is the circumference of that circle?</a:t>
            </a:r>
          </a:p>
        </p:txBody>
      </p:sp>
    </p:spTree>
    <p:extLst>
      <p:ext uri="{BB962C8B-B14F-4D97-AF65-F5344CB8AC3E}">
        <p14:creationId xmlns:p14="http://schemas.microsoft.com/office/powerpoint/2010/main" val="2469793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7557336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64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area of a triangle with side lengths of 9, 40, and 41?</a:t>
            </a:r>
          </a:p>
        </p:txBody>
      </p:sp>
    </p:spTree>
    <p:extLst>
      <p:ext uri="{BB962C8B-B14F-4D97-AF65-F5344CB8AC3E}">
        <p14:creationId xmlns:p14="http://schemas.microsoft.com/office/powerpoint/2010/main" val="154459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If the lengths of a triangle are 16, 30, and 34, what is its most specific classification?</a:t>
            </a:r>
          </a:p>
        </p:txBody>
      </p:sp>
    </p:spTree>
    <p:extLst>
      <p:ext uri="{BB962C8B-B14F-4D97-AF65-F5344CB8AC3E}">
        <p14:creationId xmlns:p14="http://schemas.microsoft.com/office/powerpoint/2010/main" val="47532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258070" cy="439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093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6629400" cy="447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667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" y="381000"/>
            <a:ext cx="8921579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048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6972463" cy="411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334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6248400" cy="243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0"/>
            <a:ext cx="7086600" cy="3288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60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267200" y="228600"/>
            <a:ext cx="4551946" cy="3048000"/>
            <a:chOff x="1371600" y="1600200"/>
            <a:chExt cx="5559878" cy="35052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676400" y="1600200"/>
              <a:ext cx="4267200" cy="3505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1371600" y="1905000"/>
              <a:ext cx="5559878" cy="2253532"/>
              <a:chOff x="1371600" y="1905000"/>
              <a:chExt cx="5559878" cy="2253532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371600" y="2057400"/>
                <a:ext cx="4800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371600" y="3886200"/>
                <a:ext cx="5029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 flipV="1">
                <a:off x="4419600" y="2057400"/>
                <a:ext cx="76200" cy="1828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209800" y="2057400"/>
                <a:ext cx="0" cy="1828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400800" y="1905000"/>
                <a:ext cx="370445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a</a:t>
                </a:r>
                <a:endParaRPr lang="en-US" i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553201" y="3733800"/>
                <a:ext cx="37827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b</a:t>
                </a:r>
                <a:endParaRPr lang="en-US" i="1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685800" y="762000"/>
            <a:ext cx="169751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</a:t>
            </a:r>
          </a:p>
          <a:p>
            <a:r>
              <a:rPr lang="en-US" sz="2400" i="1" dirty="0" smtClean="0"/>
              <a:t>a</a:t>
            </a:r>
            <a:r>
              <a:rPr lang="en-US" dirty="0" smtClean="0"/>
              <a:t>     </a:t>
            </a:r>
            <a:r>
              <a:rPr lang="en-US" sz="2400" i="1" dirty="0" smtClean="0"/>
              <a:t>b</a:t>
            </a:r>
          </a:p>
          <a:p>
            <a:r>
              <a:rPr lang="en-US" i="1" dirty="0" smtClean="0"/>
              <a:t>  DCE =          FEC</a:t>
            </a:r>
          </a:p>
          <a:p>
            <a:endParaRPr lang="en-US" i="1" dirty="0"/>
          </a:p>
          <a:p>
            <a:r>
              <a:rPr lang="en-US" i="1" dirty="0" smtClean="0"/>
              <a:t>Prove:</a:t>
            </a:r>
          </a:p>
          <a:p>
            <a:r>
              <a:rPr lang="en-US" i="1" dirty="0" smtClean="0"/>
              <a:t>    ADC  =     CFE </a:t>
            </a:r>
          </a:p>
          <a:p>
            <a:endParaRPr lang="en-US" i="1" dirty="0" smtClean="0"/>
          </a:p>
          <a:p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90600" y="11430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29400" y="2362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05600" y="22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152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2362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609600" y="1447800"/>
            <a:ext cx="228600" cy="228600"/>
            <a:chOff x="914400" y="2438400"/>
            <a:chExt cx="457200" cy="5334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914400" y="24384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914400" y="2743200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600200" y="1371600"/>
            <a:ext cx="228600" cy="228600"/>
            <a:chOff x="914400" y="2438400"/>
            <a:chExt cx="457200" cy="5334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914400" y="24384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914400" y="2743200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Isosceles Triangle 39"/>
          <p:cNvSpPr/>
          <p:nvPr/>
        </p:nvSpPr>
        <p:spPr>
          <a:xfrm>
            <a:off x="685800" y="22098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1600200" y="22098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0" y="32766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90800" y="2590800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62000" y="2895600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895600" y="2895600"/>
            <a:ext cx="91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799"/>
            <a:ext cx="7036341" cy="4892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607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686800" cy="284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783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843838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149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89" y="228598"/>
            <a:ext cx="6123709" cy="2730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92" y="3235036"/>
            <a:ext cx="8833908" cy="295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4540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69881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97382"/>
            <a:ext cx="856247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794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772400" cy="250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462933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type of problem is this ? Should you draw a picture?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8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arlow Solid Italic" pitchFamily="82" charset="0"/>
              </a:rPr>
              <a:t>Find the distance between  </a:t>
            </a:r>
            <a:r>
              <a:rPr lang="en-US" dirty="0" smtClean="0"/>
              <a:t>(1,2), (5, 9)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27" y="1295400"/>
            <a:ext cx="54102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Find the missing endpoint if b is the midpoint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c(-5, 4) b(-2, 5)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191" y="1733550"/>
            <a:ext cx="54102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urlz MT" pitchFamily="82" charset="0"/>
              </a:rPr>
              <a:t>DESCRIBE!</a:t>
            </a:r>
            <a:endParaRPr lang="en-US" b="1" dirty="0">
              <a:solidFill>
                <a:srgbClr val="FFFF00"/>
              </a:solidFill>
              <a:latin typeface="Curlz MT" pitchFamily="82" charset="0"/>
            </a:endParaRPr>
          </a:p>
        </p:txBody>
      </p:sp>
      <p:pic>
        <p:nvPicPr>
          <p:cNvPr id="1026" name="Picture 2" descr="http://strader.cehd.tamu.edu/geometry/bisectangle1.0/gifs/img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572000"/>
            <a:ext cx="1876425" cy="1666875"/>
          </a:xfrm>
          <a:prstGeom prst="rect">
            <a:avLst/>
          </a:prstGeom>
          <a:noFill/>
        </p:spPr>
      </p:pic>
      <p:pic>
        <p:nvPicPr>
          <p:cNvPr id="1028" name="Picture 4" descr="http://www.onlinemathlearning.com/image-files/perpendicular-bisector_clip_image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200"/>
            <a:ext cx="3200400" cy="2962275"/>
          </a:xfrm>
          <a:prstGeom prst="rect">
            <a:avLst/>
          </a:prstGeom>
          <a:noFill/>
        </p:spPr>
      </p:pic>
      <p:pic>
        <p:nvPicPr>
          <p:cNvPr id="1030" name="Picture 6" descr="http://etc.usf.edu/clipart/38700/38737/constr7_38737_s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343400"/>
            <a:ext cx="3441807" cy="2047875"/>
          </a:xfrm>
          <a:prstGeom prst="rect">
            <a:avLst/>
          </a:prstGeom>
          <a:noFill/>
        </p:spPr>
      </p:pic>
      <p:pic>
        <p:nvPicPr>
          <p:cNvPr id="1032" name="Picture 8" descr="http://ceemrr.com/Geometry2/Basic_Constructions/paste_image1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371600"/>
            <a:ext cx="4143375" cy="225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Goudy Stout" pitchFamily="18" charset="0"/>
              </a:rPr>
              <a:t>Find X 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Goudy Stout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33400" y="609600"/>
            <a:ext cx="1524000" cy="1752600"/>
            <a:chOff x="533400" y="1676400"/>
            <a:chExt cx="2133600" cy="22860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838200" y="1676400"/>
              <a:ext cx="1752600" cy="2286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533400" y="1828800"/>
              <a:ext cx="2133600" cy="2057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447800" y="20574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3000" y="33528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2x - 10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8600" y="2667000"/>
            <a:ext cx="2590800" cy="1295400"/>
            <a:chOff x="4191000" y="1600200"/>
            <a:chExt cx="4114800" cy="16764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4191000" y="2971800"/>
              <a:ext cx="4114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6172200" y="1600200"/>
              <a:ext cx="1295400" cy="1524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15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2x 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81800" y="2590800"/>
              <a:ext cx="973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4x + 108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4800" y="4343400"/>
            <a:ext cx="3352800" cy="2286000"/>
            <a:chOff x="4038600" y="4191000"/>
            <a:chExt cx="3962400" cy="22860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038600" y="5562600"/>
              <a:ext cx="3962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6019800" y="4191000"/>
              <a:ext cx="0" cy="2286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105400" y="5181600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3x + 30 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867400" y="5562600"/>
              <a:ext cx="152400" cy="152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Formulas you SHOULD know!!!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AREA of CIRCLE</a:t>
            </a:r>
          </a:p>
          <a:p>
            <a:r>
              <a:rPr lang="en-US" dirty="0" smtClean="0"/>
              <a:t>AREA OF SQUARE</a:t>
            </a:r>
          </a:p>
          <a:p>
            <a:r>
              <a:rPr lang="en-US" dirty="0" smtClean="0"/>
              <a:t>AREA OF RECTANGLE</a:t>
            </a:r>
          </a:p>
          <a:p>
            <a:r>
              <a:rPr lang="en-US" dirty="0" smtClean="0"/>
              <a:t>AREA OF TRIANGLE</a:t>
            </a:r>
          </a:p>
          <a:p>
            <a:endParaRPr lang="en-US" dirty="0" smtClean="0"/>
          </a:p>
          <a:p>
            <a:r>
              <a:rPr lang="en-US" dirty="0" smtClean="0"/>
              <a:t>CIRCUMFERENCE OF CIRCLE</a:t>
            </a:r>
          </a:p>
          <a:p>
            <a:r>
              <a:rPr lang="en-US" dirty="0" smtClean="0"/>
              <a:t>PERIMETER OF SQUARE</a:t>
            </a:r>
          </a:p>
          <a:p>
            <a:r>
              <a:rPr lang="en-US" dirty="0" smtClean="0"/>
              <a:t>PERIMETER OF RECTANGLE</a:t>
            </a:r>
          </a:p>
          <a:p>
            <a:r>
              <a:rPr lang="en-US" dirty="0" smtClean="0"/>
              <a:t>PERIMETER OF TRIANGLE</a:t>
            </a:r>
            <a:endParaRPr lang="en-US" dirty="0"/>
          </a:p>
        </p:txBody>
      </p:sp>
      <p:cxnSp>
        <p:nvCxnSpPr>
          <p:cNvPr id="5" name="Straight Connector 4"/>
          <p:cNvCxnSpPr>
            <a:stCxn id="3" idx="1"/>
            <a:endCxn id="3" idx="3"/>
          </p:cNvCxnSpPr>
          <p:nvPr/>
        </p:nvCxnSpPr>
        <p:spPr>
          <a:xfrm>
            <a:off x="304800" y="3848100"/>
            <a:ext cx="838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ABC =     DEF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  <a:latin typeface="Bradley Hand ITC" pitchFamily="66" charset="0"/>
              </a:rPr>
              <a:t>LIST THE CONGRUENT PARTS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819400" y="304800"/>
            <a:ext cx="381000" cy="4572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648200" y="304800"/>
            <a:ext cx="381000" cy="4572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roadway" pitchFamily="82" charset="0"/>
              </a:rPr>
              <a:t>CAN YOU MAKE A TRIANGLE?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1,2,3</a:t>
            </a:r>
          </a:p>
          <a:p>
            <a:r>
              <a:rPr lang="en-US" dirty="0" smtClean="0"/>
              <a:t>100,140,239</a:t>
            </a:r>
          </a:p>
          <a:p>
            <a:r>
              <a:rPr lang="en-US" dirty="0" smtClean="0"/>
              <a:t>46, 23, 20</a:t>
            </a:r>
          </a:p>
          <a:p>
            <a:r>
              <a:rPr lang="en-US" dirty="0" smtClean="0"/>
              <a:t>33, 16, 18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2605</TotalTime>
  <Words>211</Words>
  <Application>Microsoft Office PowerPoint</Application>
  <PresentationFormat>On-screen Show (4:3)</PresentationFormat>
  <Paragraphs>60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Perpendicular:   Congruent:  </vt:lpstr>
      <vt:lpstr>PowerPoint Presentation</vt:lpstr>
      <vt:lpstr>Find the distance between  (1,2), (5, 9)</vt:lpstr>
      <vt:lpstr>Find the missing endpoint if b is the midpoint c(-5, 4) b(-2, 5)</vt:lpstr>
      <vt:lpstr>DESCRIBE!</vt:lpstr>
      <vt:lpstr>Find X </vt:lpstr>
      <vt:lpstr>Formulas you SHOULD know!!! </vt:lpstr>
      <vt:lpstr>ABC =     DEF LIST THE CONGRUENT PARTS </vt:lpstr>
      <vt:lpstr>CAN YOU MAKE A TRIANGLE? </vt:lpstr>
      <vt:lpstr>WRITE A PROOF </vt:lpstr>
      <vt:lpstr>If a circle is inscribed in an equilateral triangle with side length 6, what is the circumference of that circle?</vt:lpstr>
      <vt:lpstr>PowerPoint Presentation</vt:lpstr>
      <vt:lpstr>What is the area of a triangle with side lengths of 9, 40, and 41?</vt:lpstr>
      <vt:lpstr>If the lengths of a triangle are 16, 30, and 34, what is its most specific classification?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Perpendicular:   Congruent:</dc:title>
  <dc:creator>finneganj</dc:creator>
  <cp:lastModifiedBy>Finnegan, Jenna</cp:lastModifiedBy>
  <cp:revision>14</cp:revision>
  <dcterms:created xsi:type="dcterms:W3CDTF">2011-09-27T18:32:52Z</dcterms:created>
  <dcterms:modified xsi:type="dcterms:W3CDTF">2013-04-12T16:52:29Z</dcterms:modified>
</cp:coreProperties>
</file>