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8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E11D0FD-15EC-45F4-A4D9-8119D26FFEC1}" type="datetimeFigureOut">
              <a:rPr lang="en-US" smtClean="0"/>
              <a:t>10/22/2013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200400"/>
            <a:ext cx="4114800" cy="7010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Geometry Review PPT</a:t>
            </a:r>
            <a:br>
              <a:rPr lang="en-US" dirty="0" smtClean="0"/>
            </a:br>
            <a:r>
              <a:rPr lang="en-US" dirty="0" smtClean="0"/>
              <a:t>Finnegan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7620000" cy="6400800"/>
          </a:xfrm>
        </p:spPr>
        <p:txBody>
          <a:bodyPr/>
          <a:lstStyle/>
          <a:p>
            <a:pPr algn="ctr"/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SOL </a:t>
            </a: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G.10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042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7620000" cy="1371600"/>
          </a:xfrm>
        </p:spPr>
        <p:txBody>
          <a:bodyPr>
            <a:normAutofit lnSpcReduction="10000"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An exterior angle in a regular polygon measures 14.4°.  How many sides does the polygon have?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241" y="4480041"/>
            <a:ext cx="6759159" cy="93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90" y="5562600"/>
            <a:ext cx="6848300" cy="943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927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04202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Directions:  After showing your thinking, write your answer in the box as a whole number.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sum of the interior angles in a polygon is 3,600°.  How many sides does the polygon have?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410200"/>
            <a:ext cx="39338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35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810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 building in the shape of a pentagon is regular and has 50 feet long walls.  What interior angles are formed when two of the walls meet?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5867400"/>
            <a:ext cx="2628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4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457200"/>
            <a:ext cx="8671560" cy="657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89364"/>
            <a:ext cx="4114800" cy="327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586046"/>
            <a:ext cx="4026794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2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33400" y="228600"/>
                <a:ext cx="7696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 the hexagon, find the value of </a:t>
                </a:r>
                <a14:m>
                  <m:oMath xmlns:m="http://schemas.openxmlformats.org/officeDocument/2006/math">
                    <m:r>
                      <a:rPr lang="en-US" sz="2800" b="1" i="1"/>
                      <m:t>𝒙</m:t>
                    </m:r>
                  </m:oMath>
                </a14:m>
                <a:r>
                  <a:rPr lang="en-US" b="1" dirty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28600"/>
                <a:ext cx="7696200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664" t="-11765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01828"/>
            <a:ext cx="5224463" cy="3465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215597"/>
            <a:ext cx="3776736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7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0078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 a 33-sided polygon, what is the sum of the interior angles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495180"/>
            <a:ext cx="8266081" cy="82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12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599"/>
            <a:ext cx="8472488" cy="52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105400"/>
            <a:ext cx="5107367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43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3578572" cy="294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486400"/>
            <a:ext cx="30956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17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81000" y="457200"/>
                <a:ext cx="79248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Directions:  After showing your thinking, write your answer in the box.  Round to the nearest degree.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2000" b="1" i="1"/>
                      <m:t>𝒙</m:t>
                    </m:r>
                  </m:oMath>
                </a14:m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in the regular octagon.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57200"/>
                <a:ext cx="7924800" cy="1323439"/>
              </a:xfrm>
              <a:prstGeom prst="rect">
                <a:avLst/>
              </a:prstGeom>
              <a:blipFill rotWithShape="1">
                <a:blip r:embed="rId2"/>
                <a:stretch>
                  <a:fillRect l="-846" t="-1843" b="-7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 descr="G10 - 8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780639"/>
            <a:ext cx="4143692" cy="3969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724551"/>
            <a:ext cx="19526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01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152400"/>
            <a:ext cx="8077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Directions:  After showing your thinking, write your answer in the box as a whole number.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If a regular polygon has an interior angle of 147°, how many sides does the polygon have?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690" y="5410200"/>
            <a:ext cx="636882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107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310</TotalTime>
  <Words>129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   Geometry Review PPT Finnegan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Review PPT Finnegan 2013</dc:title>
  <dc:creator>Jenna Finnegan</dc:creator>
  <cp:lastModifiedBy>Jenna Finnegan</cp:lastModifiedBy>
  <cp:revision>33</cp:revision>
  <dcterms:created xsi:type="dcterms:W3CDTF">2013-10-15T22:20:27Z</dcterms:created>
  <dcterms:modified xsi:type="dcterms:W3CDTF">2013-10-22T22:28:42Z</dcterms:modified>
</cp:coreProperties>
</file>