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8" r:id="rId2"/>
    <p:sldId id="259" r:id="rId3"/>
    <p:sldId id="257" r:id="rId4"/>
    <p:sldId id="258" r:id="rId5"/>
    <p:sldId id="260" r:id="rId6"/>
    <p:sldId id="261" r:id="rId7"/>
    <p:sldId id="262" r:id="rId8"/>
    <p:sldId id="263"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E11D0FD-15EC-45F4-A4D9-8119D26FFEC1}" type="datetimeFigureOut">
              <a:rPr lang="en-US" smtClean="0"/>
              <a:t>10/22/2013</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DB3ABC-6CAA-4EE8-AE8F-018CABA7879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11D0FD-15EC-45F4-A4D9-8119D26FFEC1}" type="datetimeFigureOut">
              <a:rPr lang="en-US" smtClean="0"/>
              <a:t>10/22/2013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DB3ABC-6CAA-4EE8-AE8F-018CABA7879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11D0FD-15EC-45F4-A4D9-8119D26FFEC1}" type="datetimeFigureOut">
              <a:rPr lang="en-US" smtClean="0"/>
              <a:t>10/22/2013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DB3ABC-6CAA-4EE8-AE8F-018CABA7879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E11D0FD-15EC-45F4-A4D9-8119D26FFEC1}" type="datetimeFigureOut">
              <a:rPr lang="en-US" smtClean="0"/>
              <a:t>10/22/2013</a:t>
            </a:fld>
            <a:endParaRPr lang="en-US" dirty="0"/>
          </a:p>
        </p:txBody>
      </p:sp>
      <p:sp>
        <p:nvSpPr>
          <p:cNvPr id="9" name="Slide Number Placeholder 8"/>
          <p:cNvSpPr>
            <a:spLocks noGrp="1"/>
          </p:cNvSpPr>
          <p:nvPr>
            <p:ph type="sldNum" sz="quarter" idx="15"/>
          </p:nvPr>
        </p:nvSpPr>
        <p:spPr/>
        <p:txBody>
          <a:bodyPr rtlCol="0"/>
          <a:lstStyle/>
          <a:p>
            <a:fld id="{A4DB3ABC-6CAA-4EE8-AE8F-018CABA78791}" type="slidenum">
              <a:rPr lang="en-US" smtClean="0"/>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E11D0FD-15EC-45F4-A4D9-8119D26FFEC1}" type="datetimeFigureOut">
              <a:rPr lang="en-US" smtClean="0"/>
              <a:t>10/22/2013</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DB3ABC-6CAA-4EE8-AE8F-018CABA78791}"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E11D0FD-15EC-45F4-A4D9-8119D26FFEC1}" type="datetimeFigureOut">
              <a:rPr lang="en-US" smtClean="0"/>
              <a:t>10/22/2013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DB3ABC-6CAA-4EE8-AE8F-018CABA78791}" type="slidenum">
              <a:rPr lang="en-US" smtClean="0"/>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E11D0FD-15EC-45F4-A4D9-8119D26FFEC1}" type="datetimeFigureOut">
              <a:rPr lang="en-US" smtClean="0"/>
              <a:t>10/22/2013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DB3ABC-6CAA-4EE8-AE8F-018CABA78791}" type="slidenum">
              <a:rPr lang="en-US" smtClean="0"/>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E11D0FD-15EC-45F4-A4D9-8119D26FFEC1}" type="datetimeFigureOut">
              <a:rPr lang="en-US" smtClean="0"/>
              <a:t>10/22/2013</a:t>
            </a:fld>
            <a:endParaRPr lang="en-US" dirty="0"/>
          </a:p>
        </p:txBody>
      </p:sp>
      <p:sp>
        <p:nvSpPr>
          <p:cNvPr id="7" name="Slide Number Placeholder 6"/>
          <p:cNvSpPr>
            <a:spLocks noGrp="1"/>
          </p:cNvSpPr>
          <p:nvPr>
            <p:ph type="sldNum" sz="quarter" idx="11"/>
          </p:nvPr>
        </p:nvSpPr>
        <p:spPr/>
        <p:txBody>
          <a:bodyPr rtlCol="0"/>
          <a:lstStyle/>
          <a:p>
            <a:fld id="{A4DB3ABC-6CAA-4EE8-AE8F-018CABA78791}" type="slidenum">
              <a:rPr lang="en-US" smtClean="0"/>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1D0FD-15EC-45F4-A4D9-8119D26FFEC1}" type="datetimeFigureOut">
              <a:rPr lang="en-US" smtClean="0"/>
              <a:t>10/22/2013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4DB3ABC-6CAA-4EE8-AE8F-018CABA7879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E11D0FD-15EC-45F4-A4D9-8119D26FFEC1}" type="datetimeFigureOut">
              <a:rPr lang="en-US" smtClean="0"/>
              <a:t>10/22/2013</a:t>
            </a:fld>
            <a:endParaRPr lang="en-US" dirty="0"/>
          </a:p>
        </p:txBody>
      </p:sp>
      <p:sp>
        <p:nvSpPr>
          <p:cNvPr id="22" name="Slide Number Placeholder 21"/>
          <p:cNvSpPr>
            <a:spLocks noGrp="1"/>
          </p:cNvSpPr>
          <p:nvPr>
            <p:ph type="sldNum" sz="quarter" idx="15"/>
          </p:nvPr>
        </p:nvSpPr>
        <p:spPr/>
        <p:txBody>
          <a:bodyPr rtlCol="0"/>
          <a:lstStyle/>
          <a:p>
            <a:fld id="{A4DB3ABC-6CAA-4EE8-AE8F-018CABA78791}" type="slidenum">
              <a:rPr lang="en-US" smtClean="0"/>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E11D0FD-15EC-45F4-A4D9-8119D26FFEC1}" type="datetimeFigureOut">
              <a:rPr lang="en-US" smtClean="0"/>
              <a:t>10/22/2013</a:t>
            </a:fld>
            <a:endParaRPr lang="en-US" dirty="0"/>
          </a:p>
        </p:txBody>
      </p:sp>
      <p:sp>
        <p:nvSpPr>
          <p:cNvPr id="18" name="Slide Number Placeholder 17"/>
          <p:cNvSpPr>
            <a:spLocks noGrp="1"/>
          </p:cNvSpPr>
          <p:nvPr>
            <p:ph type="sldNum" sz="quarter" idx="11"/>
          </p:nvPr>
        </p:nvSpPr>
        <p:spPr/>
        <p:txBody>
          <a:bodyPr rtlCol="0"/>
          <a:lstStyle/>
          <a:p>
            <a:fld id="{A4DB3ABC-6CAA-4EE8-AE8F-018CABA78791}" type="slidenum">
              <a:rPr lang="en-US" smtClean="0"/>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E11D0FD-15EC-45F4-A4D9-8119D26FFEC1}" type="datetimeFigureOut">
              <a:rPr lang="en-US" smtClean="0"/>
              <a:t>10/22/2013</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DB3ABC-6CAA-4EE8-AE8F-018CABA7879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200400"/>
            <a:ext cx="4114800" cy="70104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Geometry Review PPT</a:t>
            </a:r>
            <a:br>
              <a:rPr lang="en-US" dirty="0" smtClean="0"/>
            </a:br>
            <a:r>
              <a:rPr lang="en-US" dirty="0" smtClean="0"/>
              <a:t>Finnegan 2013</a:t>
            </a:r>
            <a:endParaRPr lang="en-US" dirty="0"/>
          </a:p>
        </p:txBody>
      </p:sp>
      <p:sp>
        <p:nvSpPr>
          <p:cNvPr id="3" name="Content Placeholder 2"/>
          <p:cNvSpPr>
            <a:spLocks noGrp="1"/>
          </p:cNvSpPr>
          <p:nvPr>
            <p:ph sz="quarter" idx="1"/>
          </p:nvPr>
        </p:nvSpPr>
        <p:spPr>
          <a:xfrm>
            <a:off x="457200" y="0"/>
            <a:ext cx="7620000" cy="6400800"/>
          </a:xfrm>
        </p:spPr>
        <p:txBody>
          <a:bodyPr/>
          <a:lstStyle/>
          <a:p>
            <a:pPr algn="ctr"/>
            <a:endParaRPr lang="en-US" sz="4000" dirty="0" smtClean="0">
              <a:latin typeface="Arial" panose="020B0604020202020204" pitchFamily="34" charset="0"/>
              <a:cs typeface="Arial" panose="020B0604020202020204" pitchFamily="34" charset="0"/>
            </a:endParaRPr>
          </a:p>
          <a:p>
            <a:pPr algn="ctr"/>
            <a:r>
              <a:rPr lang="en-US" sz="4000" dirty="0" smtClean="0">
                <a:latin typeface="Arial" panose="020B0604020202020204" pitchFamily="34" charset="0"/>
                <a:cs typeface="Arial" panose="020B0604020202020204" pitchFamily="34" charset="0"/>
              </a:rPr>
              <a:t>SOL </a:t>
            </a:r>
          </a:p>
          <a:p>
            <a:pPr algn="ctr"/>
            <a:r>
              <a:rPr lang="en-US" sz="4000" dirty="0" smtClean="0">
                <a:latin typeface="Arial" panose="020B0604020202020204" pitchFamily="34" charset="0"/>
                <a:cs typeface="Arial" panose="020B0604020202020204" pitchFamily="34" charset="0"/>
              </a:rPr>
              <a:t>G.11</a:t>
            </a:r>
            <a:endParaRPr lang="en-US" sz="4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8042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04800" y="228600"/>
            <a:ext cx="7620000" cy="1981200"/>
          </a:xfrm>
        </p:spPr>
        <p:txBody>
          <a:bodyPr>
            <a:normAutofit fontScale="85000" lnSpcReduction="20000"/>
          </a:bodyPr>
          <a:lstStyle/>
          <a:p>
            <a:r>
              <a:rPr lang="en-US" sz="3400" b="1" dirty="0">
                <a:latin typeface="Arial" panose="020B0604020202020204" pitchFamily="34" charset="0"/>
                <a:cs typeface="Arial" panose="020B0604020202020204" pitchFamily="34" charset="0"/>
              </a:rPr>
              <a:t>A bike tire is being measured for new tubing that will cover the outside rim.  If the wheel is 26 inches (the diameter), how many inches of wheel tubing will be needed to go entirely around the wheel?</a:t>
            </a:r>
            <a:endParaRPr lang="en-US" sz="3400" dirty="0">
              <a:latin typeface="Arial" panose="020B0604020202020204" pitchFamily="34" charset="0"/>
              <a:cs typeface="Arial" panose="020B0604020202020204" pitchFamily="34" charset="0"/>
            </a:endParaRPr>
          </a:p>
          <a:p>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5486399"/>
            <a:ext cx="6400800" cy="1017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0927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533400" y="304800"/>
                <a:ext cx="8229600"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Find the value of </a:t>
                </a:r>
                <a14:m>
                  <m:oMath xmlns:m="http://schemas.openxmlformats.org/officeDocument/2006/math">
                    <m:r>
                      <a:rPr lang="en-US" sz="2400" b="1" i="1"/>
                      <m:t>𝒙</m:t>
                    </m:r>
                  </m:oMath>
                </a14:m>
                <a:r>
                  <a:rPr lang="en-US" sz="2400" b="1" dirty="0">
                    <a:latin typeface="Arial" panose="020B0604020202020204" pitchFamily="34" charset="0"/>
                    <a:cs typeface="Arial" panose="020B0604020202020204" pitchFamily="34" charset="0"/>
                  </a:rPr>
                  <a:t> for the intersecting chords in the diagram</a:t>
                </a:r>
                <a:r>
                  <a:rPr lang="en-US" b="1" dirty="0"/>
                  <a:t>.</a:t>
                </a:r>
                <a:endParaRPr lang="en-US" dirty="0"/>
              </a:p>
            </p:txBody>
          </p:sp>
        </mc:Choice>
        <mc:Fallback>
          <p:sp>
            <p:nvSpPr>
              <p:cNvPr id="2" name="TextBox 1"/>
              <p:cNvSpPr txBox="1">
                <a:spLocks noRot="1" noChangeAspect="1" noMove="1" noResize="1" noEditPoints="1" noAdjustHandles="1" noChangeArrowheads="1" noChangeShapeType="1" noTextEdit="1"/>
              </p:cNvSpPr>
              <p:nvPr/>
            </p:nvSpPr>
            <p:spPr>
              <a:xfrm>
                <a:off x="533400" y="304800"/>
                <a:ext cx="8229600" cy="830997"/>
              </a:xfrm>
              <a:prstGeom prst="rect">
                <a:avLst/>
              </a:prstGeom>
              <a:blipFill rotWithShape="1">
                <a:blip r:embed="rId2"/>
                <a:stretch>
                  <a:fillRect l="-1185" t="-5147" b="-16912"/>
                </a:stretch>
              </a:blipFill>
            </p:spPr>
            <p:txBody>
              <a:bodyPr/>
              <a:lstStyle/>
              <a:p>
                <a:r>
                  <a:rPr lang="en-US">
                    <a:noFill/>
                  </a:rPr>
                  <a:t> </a:t>
                </a:r>
              </a:p>
            </p:txBody>
          </p:sp>
        </mc:Fallback>
      </mc:AlternateContent>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447800"/>
            <a:ext cx="3176588" cy="3640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9181" y="5334000"/>
            <a:ext cx="2105025"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7473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8172450"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1" y="1252489"/>
            <a:ext cx="2129429" cy="22527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810000"/>
            <a:ext cx="6505575" cy="2838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6254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77438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8925" y="929570"/>
            <a:ext cx="5143500" cy="3007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6450" y="4191000"/>
            <a:ext cx="2085975"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9704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305800" cy="611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219200"/>
            <a:ext cx="3057525" cy="5425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5550" y="1219200"/>
            <a:ext cx="3143250" cy="66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0122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
            <a:ext cx="8181975"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2013" y="1393874"/>
            <a:ext cx="3738562" cy="3855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0213" y="1432560"/>
            <a:ext cx="3228975"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4433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57200"/>
            <a:ext cx="8372475" cy="1095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752600"/>
            <a:ext cx="3152192" cy="3262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5562600"/>
            <a:ext cx="3228975"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6174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8277225"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24000"/>
            <a:ext cx="3876675" cy="3235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6078855"/>
            <a:ext cx="4991100" cy="73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019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7696200" cy="369332"/>
          </a:xfrm>
          <a:prstGeom prst="rect">
            <a:avLst/>
          </a:prstGeom>
          <a:noFill/>
        </p:spPr>
        <p:txBody>
          <a:bodyPr wrap="square" rtlCol="0">
            <a:spAutoFit/>
          </a:bodyPr>
          <a:lstStyle/>
          <a:p>
            <a:endParaRPr lang="en-US" dirty="0"/>
          </a:p>
        </p:txBody>
      </p:sp>
      <p:sp>
        <p:nvSpPr>
          <p:cNvPr id="2" name="TextBox 1"/>
          <p:cNvSpPr txBox="1"/>
          <p:nvPr/>
        </p:nvSpPr>
        <p:spPr>
          <a:xfrm>
            <a:off x="411480" y="381000"/>
            <a:ext cx="7772400" cy="1323439"/>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A circular window will have a decorative design made of a wood strip surrounding it, formed by connecting tangent lines.  How many inches of wood strip is needed to complete the design?</a:t>
            </a:r>
            <a:endParaRPr lang="en-US" sz="2000" dirty="0">
              <a:latin typeface="Arial" panose="020B0604020202020204" pitchFamily="34" charset="0"/>
              <a:cs typeface="Arial" panose="020B0604020202020204"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833562"/>
            <a:ext cx="4419600" cy="3190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5486400"/>
            <a:ext cx="243840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21076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330</TotalTime>
  <Words>92</Words>
  <Application>Microsoft Office PowerPoint</Application>
  <PresentationFormat>On-screen Show (4:3)</PresentationFormat>
  <Paragraphs>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   Geometry Review PPT Finnegan 2013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Review PPT Finnegan 2013</dc:title>
  <dc:creator>Jenna Finnegan</dc:creator>
  <cp:lastModifiedBy>Jenna Finnegan</cp:lastModifiedBy>
  <cp:revision>36</cp:revision>
  <dcterms:created xsi:type="dcterms:W3CDTF">2013-10-15T22:20:27Z</dcterms:created>
  <dcterms:modified xsi:type="dcterms:W3CDTF">2013-10-22T22:50:05Z</dcterms:modified>
</cp:coreProperties>
</file>