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8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E11D0FD-15EC-45F4-A4D9-8119D26FFEC1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11D0FD-15EC-45F4-A4D9-8119D26FFEC1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11D0FD-15EC-45F4-A4D9-8119D26FFEC1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11D0FD-15EC-45F4-A4D9-8119D26FFEC1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11D0FD-15EC-45F4-A4D9-8119D26FFEC1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11D0FD-15EC-45F4-A4D9-8119D26FFEC1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11D0FD-15EC-45F4-A4D9-8119D26FFEC1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200400"/>
            <a:ext cx="4114800" cy="7010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Geometry Review PPT</a:t>
            </a:r>
            <a:br>
              <a:rPr lang="en-US" dirty="0" smtClean="0"/>
            </a:br>
            <a:r>
              <a:rPr lang="en-US" dirty="0" smtClean="0"/>
              <a:t>Finnegan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620000" cy="6400800"/>
          </a:xfrm>
        </p:spPr>
        <p:txBody>
          <a:bodyPr/>
          <a:lstStyle/>
          <a:p>
            <a:pPr algn="ctr"/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SOL </a:t>
            </a:r>
          </a:p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G.12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042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" y="228600"/>
                <a:ext cx="7620000" cy="1981200"/>
              </a:xfrm>
            </p:spPr>
            <p:txBody>
              <a:bodyPr>
                <a:normAutofit fontScale="85000" lnSpcReduction="20000"/>
              </a:bodyPr>
              <a:lstStyle/>
              <a:p>
                <a:pPr lvl="0"/>
                <a:r>
                  <a:rPr lang="en-US" sz="3200" dirty="0"/>
                  <a:t>Directions:  After showing your thinking, write your answer in the box. </a:t>
                </a:r>
              </a:p>
              <a:p>
                <a:r>
                  <a:rPr lang="en-US" sz="3200" b="1" dirty="0"/>
                  <a:t>The center of the circle is at point (0, 3)  The point (</a:t>
                </a:r>
                <a14:m>
                  <m:oMath xmlns:m="http://schemas.openxmlformats.org/officeDocument/2006/math">
                    <m:r>
                      <a:rPr lang="en-US" sz="3200" b="1" i="1"/>
                      <m:t>−</m:t>
                    </m:r>
                  </m:oMath>
                </a14:m>
                <a:r>
                  <a:rPr lang="en-US" sz="3200" b="1" dirty="0"/>
                  <a:t>2, </a:t>
                </a:r>
                <a14:m>
                  <m:oMath xmlns:m="http://schemas.openxmlformats.org/officeDocument/2006/math">
                    <m:r>
                      <a:rPr lang="en-US" sz="3200" b="1" i="1"/>
                      <m:t>−</m:t>
                    </m:r>
                  </m:oMath>
                </a14:m>
                <a:r>
                  <a:rPr lang="en-US" sz="3200" b="1" dirty="0"/>
                  <a:t>1) is on the circle.  Complete the equation of the circle.</a:t>
                </a:r>
                <a:endParaRPr lang="en-US" sz="32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" y="228600"/>
                <a:ext cx="7620000" cy="1981200"/>
              </a:xfrm>
              <a:blipFill rotWithShape="1">
                <a:blip r:embed="rId2"/>
                <a:stretch>
                  <a:fillRect l="-480" t="-6769" r="-1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181600"/>
            <a:ext cx="5730237" cy="111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0927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28600"/>
            <a:ext cx="7467600" cy="1752600"/>
          </a:xfrm>
        </p:spPr>
        <p:txBody>
          <a:bodyPr/>
          <a:lstStyle/>
          <a:p>
            <a:r>
              <a:rPr lang="en-US" b="1" dirty="0"/>
              <a:t>Given the circle with the center at the origin and the point (8, 6) is on the circle.  Identify the radius of the circle, using the Pythagorean Theorem.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09800"/>
            <a:ext cx="4724400" cy="4419600"/>
          </a:xfrm>
          <a:prstGeom prst="rect">
            <a:avLst/>
          </a:prstGeom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715000"/>
            <a:ext cx="2667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904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1438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28800"/>
            <a:ext cx="51435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49" y="5638800"/>
            <a:ext cx="61245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47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57200" y="304800"/>
                <a:ext cx="82296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dirty="0"/>
                  <a:t>Directions:  Draw a point on the graph then provide the coordinates in the boxes below.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b="1" dirty="0"/>
                  <a:t>Given the following standard equation for circle </a:t>
                </a:r>
                <a14:m>
                  <m:oMath xmlns:m="http://schemas.openxmlformats.org/officeDocument/2006/math">
                    <m:r>
                      <a:rPr lang="en-US" b="1" i="1"/>
                      <m:t>𝑨</m:t>
                    </m:r>
                  </m:oMath>
                </a14:m>
                <a:r>
                  <a:rPr lang="en-US" b="1" dirty="0"/>
                  <a:t>, (</a:t>
                </a:r>
                <a14:m>
                  <m:oMath xmlns:m="http://schemas.openxmlformats.org/officeDocument/2006/math">
                    <m:r>
                      <a:rPr lang="en-US" b="1" i="1"/>
                      <m:t>𝒙</m:t>
                    </m:r>
                  </m:oMath>
                </a14:m>
                <a:r>
                  <a:rPr lang="en-US" b="1" dirty="0"/>
                  <a:t> – 4)</a:t>
                </a:r>
                <a:r>
                  <a:rPr lang="en-US" b="1" baseline="30000" dirty="0"/>
                  <a:t>2</a:t>
                </a:r>
                <a:r>
                  <a:rPr lang="en-US" b="1" dirty="0"/>
                  <a:t> + (</a:t>
                </a:r>
                <a14:m>
                  <m:oMath xmlns:m="http://schemas.openxmlformats.org/officeDocument/2006/math">
                    <m:r>
                      <a:rPr lang="en-US" b="1" i="1"/>
                      <m:t>𝒚</m:t>
                    </m:r>
                  </m:oMath>
                </a14:m>
                <a:r>
                  <a:rPr lang="en-US" b="1" dirty="0"/>
                  <a:t> + 2)</a:t>
                </a:r>
                <a:r>
                  <a:rPr lang="en-US" b="1" baseline="30000" dirty="0"/>
                  <a:t>2</a:t>
                </a:r>
                <a:r>
                  <a:rPr lang="en-US" b="1" dirty="0"/>
                  <a:t> = 9, what are the coordinates of the center?</a:t>
                </a:r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04800"/>
                <a:ext cx="8229600" cy="1477328"/>
              </a:xfrm>
              <a:prstGeom prst="rect">
                <a:avLst/>
              </a:prstGeom>
              <a:blipFill rotWithShape="1">
                <a:blip r:embed="rId2"/>
                <a:stretch>
                  <a:fillRect l="-593" t="-2066" b="-5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09800"/>
            <a:ext cx="4724400" cy="4419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26098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25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33400" y="381000"/>
                <a:ext cx="800100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Directions:  After showing your thinking, write your answer in the box.  Your answer should be in simplest form.</a:t>
                </a: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</a:p>
              <a:p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Circle </a:t>
                </a:r>
                <a14:m>
                  <m:oMath xmlns:m="http://schemas.openxmlformats.org/officeDocument/2006/math">
                    <m:r>
                      <a:rPr lang="en-US" sz="2000" b="1" i="1"/>
                      <m:t>𝑷</m:t>
                    </m:r>
                  </m:oMath>
                </a14:m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has center </a:t>
                </a:r>
                <a14:m>
                  <m:oMath xmlns:m="http://schemas.openxmlformats.org/officeDocument/2006/math">
                    <m:r>
                      <a:rPr lang="en-US" sz="2000" b="1" i="1"/>
                      <m:t>𝑷</m:t>
                    </m:r>
                  </m:oMath>
                </a14:m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at (9, </a:t>
                </a:r>
                <a14:m>
                  <m:oMath xmlns:m="http://schemas.openxmlformats.org/officeDocument/2006/math">
                    <m:r>
                      <a:rPr lang="en-US" sz="2000" b="1" i="1"/>
                      <m:t>−</m:t>
                    </m:r>
                  </m:oMath>
                </a14:m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1) and a point (</a:t>
                </a:r>
                <a14:m>
                  <m:oMath xmlns:m="http://schemas.openxmlformats.org/officeDocument/2006/math">
                    <m:r>
                      <a:rPr lang="en-US" sz="2000" b="1" i="1"/>
                      <m:t>−</m:t>
                    </m:r>
                  </m:oMath>
                </a14:m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3, 4) is on the circle.  Use the distance formula to find the radius of the circle.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81000"/>
                <a:ext cx="8001000" cy="1631216"/>
              </a:xfrm>
              <a:prstGeom prst="rect">
                <a:avLst/>
              </a:prstGeom>
              <a:blipFill rotWithShape="1">
                <a:blip r:embed="rId2"/>
                <a:stretch>
                  <a:fillRect l="-838" t="-1498" r="-1601" b="-59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91" y="5562600"/>
            <a:ext cx="29432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70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524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Directions:  After showing your thinking, write your answer in the box.  Your answer should be in simplest radical form.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Find the diameter of the circle in the diagram.  </a:t>
            </a:r>
            <a:endParaRPr lang="en-US" dirty="0"/>
          </a:p>
        </p:txBody>
      </p:sp>
      <p:pic>
        <p:nvPicPr>
          <p:cNvPr id="6" name="Picture 5" descr="G.12 15.png"/>
          <p:cNvPicPr/>
          <p:nvPr/>
        </p:nvPicPr>
        <p:blipFill>
          <a:blip r:embed="rId2" cstate="print"/>
          <a:srcRect l="3985" t="7857" r="8302" b="4762"/>
          <a:stretch>
            <a:fillRect/>
          </a:stretch>
        </p:blipFill>
        <p:spPr>
          <a:xfrm>
            <a:off x="228600" y="1676400"/>
            <a:ext cx="5105400" cy="4953000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690755"/>
            <a:ext cx="2809875" cy="753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0122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81000" y="152400"/>
                <a:ext cx="822960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Directions:  After showing your thinking,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highlight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box you want to select.  You must select all correct answers. </a:t>
                </a: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</a:p>
              <a:p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The center of circle </a:t>
                </a:r>
                <a14:m>
                  <m:oMath xmlns:m="http://schemas.openxmlformats.org/officeDocument/2006/math">
                    <m:r>
                      <a:rPr lang="en-US" sz="2000" b="1" i="1"/>
                      <m:t>𝑨</m:t>
                    </m:r>
                  </m:oMath>
                </a14:m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is (</a:t>
                </a:r>
                <a14:m>
                  <m:oMath xmlns:m="http://schemas.openxmlformats.org/officeDocument/2006/math">
                    <m:r>
                      <a:rPr lang="en-US" sz="2000" b="1" i="1"/>
                      <m:t>−</m:t>
                    </m:r>
                  </m:oMath>
                </a14:m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2, </a:t>
                </a:r>
                <a14:m>
                  <m:oMath xmlns:m="http://schemas.openxmlformats.org/officeDocument/2006/math">
                    <m:r>
                      <a:rPr lang="en-US" sz="2000" b="1" i="1"/>
                      <m:t>−</m:t>
                    </m:r>
                  </m:oMath>
                </a14:m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5) and the radius is 4.  Which points would land on circle </a:t>
                </a:r>
                <a14:m>
                  <m:oMath xmlns:m="http://schemas.openxmlformats.org/officeDocument/2006/math">
                    <m:r>
                      <a:rPr lang="en-US" sz="2000" b="1" i="1"/>
                      <m:t>𝑨</m:t>
                    </m:r>
                  </m:oMath>
                </a14:m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52400"/>
                <a:ext cx="8229600" cy="1631216"/>
              </a:xfrm>
              <a:prstGeom prst="rect">
                <a:avLst/>
              </a:prstGeom>
              <a:blipFill rotWithShape="1">
                <a:blip r:embed="rId2"/>
                <a:stretch>
                  <a:fillRect l="-815" t="-1493" r="-889"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43600"/>
            <a:ext cx="14382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943600"/>
            <a:ext cx="14382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793" y="5924550"/>
            <a:ext cx="14668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924550"/>
            <a:ext cx="14478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482" y="4953000"/>
            <a:ext cx="1447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4943475"/>
            <a:ext cx="14382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936548"/>
            <a:ext cx="14573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433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09600" y="152400"/>
                <a:ext cx="800100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Directions:  After showing your thinking,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highlight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box you want to select.  You must select all correct answers. </a:t>
                </a: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</a:p>
              <a:p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The center of a circle is (3, </a:t>
                </a:r>
                <a14:m>
                  <m:oMath xmlns:m="http://schemas.openxmlformats.org/officeDocument/2006/math">
                    <m:r>
                      <a:rPr lang="en-US" sz="2000" b="1" i="1"/>
                      <m:t>−</m:t>
                    </m:r>
                  </m:oMath>
                </a14:m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2) and (4, 1) is on the circle.  Which points would also land on the circle?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52400"/>
                <a:ext cx="8001000" cy="1631216"/>
              </a:xfrm>
              <a:prstGeom prst="rect">
                <a:avLst/>
              </a:prstGeom>
              <a:blipFill rotWithShape="1">
                <a:blip r:embed="rId2"/>
                <a:stretch>
                  <a:fillRect l="-762" t="-1493" r="-457"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663" y="5867400"/>
            <a:ext cx="14573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100" y="5088948"/>
            <a:ext cx="1457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867400"/>
            <a:ext cx="14573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867400"/>
            <a:ext cx="14382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2" y="5095875"/>
            <a:ext cx="14668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5069898"/>
            <a:ext cx="14573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867400"/>
            <a:ext cx="14763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5" y="5062971"/>
            <a:ext cx="14668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6174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81000" y="258130"/>
                <a:ext cx="83058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Given the equation of a circle in standard form (</a:t>
                </a:r>
                <a14:m>
                  <m:oMath xmlns:m="http://schemas.openxmlformats.org/officeDocument/2006/math">
                    <m:r>
                      <a:rPr lang="en-US" sz="2000" b="0" i="1"/>
                      <m:t>𝑥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40)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+ (</a:t>
                </a:r>
                <a14:m>
                  <m:oMath xmlns:m="http://schemas.openxmlformats.org/officeDocument/2006/math">
                    <m:r>
                      <a:rPr lang="en-US" sz="2000" b="0" i="1"/>
                      <m:t>𝑦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+ 10)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100.  If </a:t>
                </a:r>
                <a14:m>
                  <m:oMath xmlns:m="http://schemas.openxmlformats.org/officeDocument/2006/math">
                    <m:r>
                      <a:rPr lang="en-US" sz="2000" b="0" i="1"/>
                      <m:t>𝑚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represents the </a:t>
                </a:r>
                <a14:m>
                  <m:oMath xmlns:m="http://schemas.openxmlformats.org/officeDocument/2006/math">
                    <m:r>
                      <a:rPr lang="en-US" sz="2000" b="0" i="1"/>
                      <m:t>𝑥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coordinate of the center of the circle, </a:t>
                </a:r>
                <a14:m>
                  <m:oMath xmlns:m="http://schemas.openxmlformats.org/officeDocument/2006/math">
                    <m:r>
                      <a:rPr lang="en-US" sz="2000" b="0" i="1"/>
                      <m:t>𝑛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represents the </a:t>
                </a:r>
                <a14:m>
                  <m:oMath xmlns:m="http://schemas.openxmlformats.org/officeDocument/2006/math">
                    <m:r>
                      <a:rPr lang="en-US" sz="2000" b="0" i="1"/>
                      <m:t>𝑦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coordinate of the center of the circle and </a:t>
                </a:r>
                <a14:m>
                  <m:oMath xmlns:m="http://schemas.openxmlformats.org/officeDocument/2006/math">
                    <m:r>
                      <a:rPr lang="en-US" sz="2000" b="0" i="1"/>
                      <m:t>𝑟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represents the radius of the circle, find the result of the following expression: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58130"/>
                <a:ext cx="8305800" cy="1323439"/>
              </a:xfrm>
              <a:prstGeom prst="rect">
                <a:avLst/>
              </a:prstGeom>
              <a:blipFill rotWithShape="1">
                <a:blip r:embed="rId2"/>
                <a:stretch>
                  <a:fillRect l="-808" t="-1843" b="-7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438400" y="2057400"/>
                <a:ext cx="29718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/>
                          </m:ctrlPr>
                        </m:dPr>
                        <m:e>
                          <m:r>
                            <a:rPr lang="en-US" sz="2800" b="1" i="1"/>
                            <m:t>𝒎</m:t>
                          </m:r>
                          <m:r>
                            <a:rPr lang="en-US" sz="2800" b="1" i="1"/>
                            <m:t>−</m:t>
                          </m:r>
                          <m:r>
                            <a:rPr lang="en-US" sz="2800" b="1" i="1"/>
                            <m:t>𝒏</m:t>
                          </m:r>
                        </m:e>
                      </m:d>
                      <m:r>
                        <a:rPr lang="en-US" sz="2800" b="1" i="1"/>
                        <m:t> ● </m:t>
                      </m:r>
                      <m:r>
                        <a:rPr lang="en-US" sz="2800" b="1" i="1"/>
                        <m:t>𝒓</m:t>
                      </m:r>
                      <m:r>
                        <a:rPr lang="en-US" sz="2800" b="1" i="1"/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29718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791200"/>
            <a:ext cx="1828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019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11480" y="381000"/>
                <a:ext cx="777240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000" dirty="0"/>
                  <a:t>Directions:  After showing your thinking, write your answer in the boxes provided. </a:t>
                </a:r>
              </a:p>
              <a:p>
                <a:r>
                  <a:rPr lang="en-US" sz="2000" dirty="0"/>
                  <a:t> </a:t>
                </a:r>
              </a:p>
              <a:p>
                <a:r>
                  <a:rPr lang="en-US" sz="2000" b="1" dirty="0"/>
                  <a:t>In the diagram,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b="1" i="1"/>
                        </m:ctrlPr>
                      </m:accPr>
                      <m:e>
                        <m:r>
                          <a:rPr lang="en-US" sz="2000" b="1" i="1"/>
                          <m:t>𝑨𝑩</m:t>
                        </m:r>
                      </m:e>
                    </m:acc>
                  </m:oMath>
                </a14:m>
                <a:r>
                  <a:rPr lang="en-US" sz="2000" b="1" dirty="0"/>
                  <a:t> is a diameter.  Identify the center and the radius.</a:t>
                </a:r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" y="381000"/>
                <a:ext cx="7772400" cy="1631216"/>
              </a:xfrm>
              <a:prstGeom prst="rect">
                <a:avLst/>
              </a:prstGeom>
              <a:blipFill rotWithShape="1">
                <a:blip r:embed="rId2"/>
                <a:stretch>
                  <a:fillRect l="-863" t="-1873" r="-941" b="-5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09800"/>
            <a:ext cx="4906010" cy="45577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880" y="5867400"/>
            <a:ext cx="38100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255" y="5251739"/>
            <a:ext cx="2714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2107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352</TotalTime>
  <Words>275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   Geometry Review PPT Finnegan 2013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Review PPT Finnegan 2013</dc:title>
  <dc:creator>Jenna Finnegan</dc:creator>
  <cp:lastModifiedBy>Jenna Finnegan</cp:lastModifiedBy>
  <cp:revision>39</cp:revision>
  <dcterms:created xsi:type="dcterms:W3CDTF">2013-10-15T22:20:27Z</dcterms:created>
  <dcterms:modified xsi:type="dcterms:W3CDTF">2013-10-23T22:20:53Z</dcterms:modified>
</cp:coreProperties>
</file>