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400800"/>
          </a:xfrm>
        </p:spPr>
        <p:txBody>
          <a:bodyPr/>
          <a:lstStyle/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768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0480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Finnegan Geometry</a:t>
            </a:r>
          </a:p>
          <a:p>
            <a:pPr algn="ctr"/>
            <a:r>
              <a:rPr lang="en-US" dirty="0" smtClean="0"/>
              <a:t>Review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2400"/>
                <a:ext cx="8610600" cy="1981200"/>
              </a:xfrm>
            </p:spPr>
            <p:txBody>
              <a:bodyPr>
                <a:normAutofit fontScale="77500" lnSpcReduction="20000"/>
              </a:bodyPr>
              <a:lstStyle/>
              <a:p>
                <a:pPr lvl="0"/>
                <a:r>
                  <a:rPr lang="en-US" sz="2800" dirty="0"/>
                  <a:t>Directions:  After showing your thinking, write your answer in the box.</a:t>
                </a:r>
              </a:p>
              <a:p>
                <a:r>
                  <a:rPr lang="en-US" sz="2800" b="1" dirty="0"/>
                  <a:t>Two similar cylindrical canisters are being used for storage in the kitchen.  If the second canister will hold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/>
                        </m:ctrlPr>
                      </m:fPr>
                      <m:num>
                        <m:r>
                          <a:rPr lang="en-US" sz="2800" b="1" i="1"/>
                          <m:t>𝟏</m:t>
                        </m:r>
                      </m:num>
                      <m:den>
                        <m:r>
                          <a:rPr lang="en-US" sz="2800" b="1" i="1"/>
                          <m:t>𝟒</m:t>
                        </m:r>
                      </m:den>
                    </m:f>
                  </m:oMath>
                </a14:m>
                <a:r>
                  <a:rPr lang="en-US" sz="2800" b="1" dirty="0"/>
                  <a:t> as much material as the first canister, what is the height of the second canister?</a:t>
                </a:r>
                <a:endParaRPr lang="en-US" sz="2800" dirty="0"/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2400"/>
                <a:ext cx="8610600" cy="1981200"/>
              </a:xfrm>
              <a:blipFill rotWithShape="1">
                <a:blip r:embed="rId2"/>
                <a:stretch>
                  <a:fillRect t="-4308" r="-1557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2133600"/>
            <a:ext cx="374219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95850"/>
            <a:ext cx="28575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92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382000" cy="2133600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Directions:  After showing your thinking, write your answer in the box. </a:t>
            </a:r>
          </a:p>
          <a:p>
            <a:r>
              <a:rPr lang="en-US" sz="2000" b="1" dirty="0"/>
              <a:t>A 4 x 6 photograph is being enlarged to be placed in a larger frame.  If the width of the enlarged picture is 14 inches, what is the length?</a:t>
            </a:r>
            <a:endParaRPr lang="en-US" sz="1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5521399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29200"/>
            <a:ext cx="28289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04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92934" y="304800"/>
            <a:ext cx="81581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What is the ratio of volume of pyramid B to volume of pyramid A?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915382" cy="30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928" y="5029200"/>
            <a:ext cx="2600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8229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If the volume of the larger cylinder is 2,250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𝝅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square units, what is the radius of the larger cylinder?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82296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111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5657367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5029200"/>
            <a:ext cx="36861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Directions:  After showing your thinking, write your answer in the box.</a:t>
            </a:r>
          </a:p>
          <a:p>
            <a:r>
              <a:rPr lang="en-US" sz="2400" dirty="0"/>
              <a:t> </a:t>
            </a:r>
          </a:p>
          <a:p>
            <a:r>
              <a:rPr lang="en-US" sz="2400" b="1" dirty="0"/>
              <a:t>If the diameter of the cylinder is doubled, how many times bigger is the volume?</a:t>
            </a:r>
            <a:endParaRPr lang="en-US" sz="2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3057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5867400"/>
            <a:ext cx="33813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52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radius of this sphere is 20 centimeters.  If the radius is tripled, how many times bigger is the volume than the original volume?</a:t>
            </a:r>
            <a:endParaRPr lang="en-US" sz="24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879228"/>
            <a:ext cx="4648200" cy="3988172"/>
            <a:chOff x="5880" y="5305"/>
            <a:chExt cx="2460" cy="2160"/>
          </a:xfrm>
        </p:grpSpPr>
        <p:sp>
          <p:nvSpPr>
            <p:cNvPr id="7" name="Oval 101"/>
            <p:cNvSpPr>
              <a:spLocks noChangeArrowheads="1"/>
            </p:cNvSpPr>
            <p:nvPr/>
          </p:nvSpPr>
          <p:spPr bwMode="auto">
            <a:xfrm>
              <a:off x="5880" y="5305"/>
              <a:ext cx="2220" cy="2160"/>
            </a:xfrm>
            <a:prstGeom prst="ellipse">
              <a:avLst/>
            </a:prstGeom>
            <a:noFill/>
            <a:ln w="25400">
              <a:solidFill>
                <a:srgbClr val="243F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104"/>
            <p:cNvGrpSpPr>
              <a:grpSpLocks/>
            </p:cNvGrpSpPr>
            <p:nvPr/>
          </p:nvGrpSpPr>
          <p:grpSpPr bwMode="auto">
            <a:xfrm>
              <a:off x="5880" y="5852"/>
              <a:ext cx="2460" cy="645"/>
              <a:chOff x="0" y="0"/>
              <a:chExt cx="15621" cy="4095"/>
            </a:xfrm>
          </p:grpSpPr>
          <p:sp>
            <p:nvSpPr>
              <p:cNvPr id="9" name="Oval 102"/>
              <p:cNvSpPr>
                <a:spLocks noChangeArrowheads="1"/>
              </p:cNvSpPr>
              <p:nvPr/>
            </p:nvSpPr>
            <p:spPr bwMode="auto">
              <a:xfrm>
                <a:off x="0" y="2095"/>
                <a:ext cx="14097" cy="2000"/>
              </a:xfrm>
              <a:prstGeom prst="ellipse">
                <a:avLst/>
              </a:prstGeom>
              <a:gradFill rotWithShape="1">
                <a:gsLst>
                  <a:gs pos="0">
                    <a:srgbClr val="A3C4FF"/>
                  </a:gs>
                  <a:gs pos="35001">
                    <a:srgbClr val="BFD5FF"/>
                  </a:gs>
                  <a:gs pos="100000">
                    <a:srgbClr val="E5EEFF"/>
                  </a:gs>
                </a:gsLst>
                <a:lin ang="16200000" scaled="1"/>
              </a:gradFill>
              <a:ln w="9525">
                <a:solidFill>
                  <a:srgbClr val="4579B8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103"/>
              <p:cNvSpPr txBox="1">
                <a:spLocks noChangeArrowheads="1"/>
              </p:cNvSpPr>
              <p:nvPr/>
            </p:nvSpPr>
            <p:spPr bwMode="auto">
              <a:xfrm>
                <a:off x="6477" y="0"/>
                <a:ext cx="9144" cy="3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 = 20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5867400"/>
            <a:ext cx="3257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parallelogram EFGH, EF = 15 cm, FG = 17 cm, and the height is 13 cm.  How will the area of the parallelogram change if FG is doubled?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3246692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36643"/>
            <a:ext cx="36576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2" y="3371850"/>
            <a:ext cx="36766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382" y="4295775"/>
            <a:ext cx="36766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236" y="5257800"/>
            <a:ext cx="3667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Directions:  After showing your thinking, complete the missing information in the table below.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volume of this rectangle prism is changed from its current volume to 1,225 cubed units by changing one measurement.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250233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330" y="5257800"/>
            <a:ext cx="6057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58130"/>
                <a:ext cx="83058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/>
                  <a:t>Directions:  After showing your thinking, write your answer in the box.</a:t>
                </a:r>
              </a:p>
              <a:p>
                <a:r>
                  <a:rPr lang="en-US" sz="2000" b="1" dirty="0"/>
                  <a:t>If the volume of the cone after the height is changed is 384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𝝅</m:t>
                    </m:r>
                  </m:oMath>
                </a14:m>
                <a:r>
                  <a:rPr lang="en-US" sz="2000" b="1" dirty="0"/>
                  <a:t> cubed units, what is the new height?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8130"/>
                <a:ext cx="830580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808" t="-2304" r="-1175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72425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019800"/>
            <a:ext cx="28384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1480" y="381000"/>
                <a:ext cx="7772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The area of this circle after the radius is multiplied by 8 is 5,184 </a:t>
                </a:r>
                <a14:m>
                  <m:oMath xmlns:m="http://schemas.openxmlformats.org/officeDocument/2006/math">
                    <m:r>
                      <a:rPr lang="en-US" sz="2400" b="1" i="1"/>
                      <m:t>𝝅</m:t>
                    </m:r>
                  </m:oMath>
                </a14:m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 square units.  What is the original radius of the circle?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381000"/>
                <a:ext cx="77724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255" t="-357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23907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638800"/>
            <a:ext cx="2971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302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                                  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45</cp:revision>
  <dcterms:created xsi:type="dcterms:W3CDTF">2013-10-15T22:20:27Z</dcterms:created>
  <dcterms:modified xsi:type="dcterms:W3CDTF">2013-10-23T23:45:28Z</dcterms:modified>
</cp:coreProperties>
</file>