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E11D0FD-15EC-45F4-A4D9-8119D26FFEC1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4DB3ABC-6CAA-4EE8-AE8F-018CABA7879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G.3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Lines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and Transformations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4114800" cy="701040"/>
          </a:xfrm>
        </p:spPr>
        <p:txBody>
          <a:bodyPr/>
          <a:lstStyle/>
          <a:p>
            <a:r>
              <a:rPr lang="en-US" dirty="0" smtClean="0"/>
              <a:t>Geometry Review PPT</a:t>
            </a:r>
            <a:br>
              <a:rPr lang="en-US" dirty="0" smtClean="0"/>
            </a:br>
            <a:r>
              <a:rPr lang="en-US" dirty="0" smtClean="0"/>
              <a:t>Finnegan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4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57200" y="152400"/>
                <a:ext cx="8458200" cy="24021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 </a:t>
                </a:r>
                <a:endParaRPr lang="en-US" dirty="0"/>
              </a:p>
              <a:p>
                <a:pPr lvl="0"/>
                <a:r>
                  <a:rPr lang="en-US" sz="2000" dirty="0"/>
                  <a:t>Directions:  After showing your thinking, write your answer in the box. </a:t>
                </a:r>
                <a:endParaRPr lang="en-US" sz="2000" dirty="0" smtClean="0"/>
              </a:p>
              <a:p>
                <a:pPr lvl="0"/>
                <a:endParaRPr lang="en-US" sz="2000" dirty="0"/>
              </a:p>
              <a:p>
                <a:r>
                  <a:rPr lang="en-US" sz="2000" dirty="0"/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/>
                      <m:t>𝑨</m:t>
                    </m:r>
                  </m:oMath>
                </a14:m>
                <a:r>
                  <a:rPr lang="en-US" sz="2400" b="1" dirty="0"/>
                  <a:t> is the endpoint of segment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/>
                        </m:ctrlPr>
                      </m:accPr>
                      <m:e>
                        <m:r>
                          <a:rPr lang="en-US" sz="2400" b="1" i="1"/>
                          <m:t>𝑨𝑪</m:t>
                        </m:r>
                      </m:e>
                    </m:acc>
                  </m:oMath>
                </a14:m>
                <a:r>
                  <a:rPr lang="en-US" sz="2400" b="1" dirty="0"/>
                  <a:t>.  </a:t>
                </a:r>
                <a14:m>
                  <m:oMath xmlns:m="http://schemas.openxmlformats.org/officeDocument/2006/math">
                    <m:r>
                      <a:rPr lang="en-US" sz="2400" b="1" i="1"/>
                      <m:t>𝑩</m:t>
                    </m:r>
                  </m:oMath>
                </a14:m>
                <a:r>
                  <a:rPr lang="en-US" sz="2400" b="1" dirty="0"/>
                  <a:t> is the midpoint of segment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/>
                        </m:ctrlPr>
                      </m:accPr>
                      <m:e>
                        <m:r>
                          <a:rPr lang="en-US" sz="2400" b="1" i="1"/>
                          <m:t>𝑨𝑪</m:t>
                        </m:r>
                      </m:e>
                    </m:acc>
                  </m:oMath>
                </a14:m>
                <a:r>
                  <a:rPr lang="en-US" sz="2400" b="1" dirty="0"/>
                  <a:t>.  After showing your thinking, graph the missing endpoint.  Write the coordinates of the missing endpoint in the box.</a:t>
                </a:r>
                <a:endParaRPr lang="en-US" sz="24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"/>
                <a:ext cx="8458200" cy="2402196"/>
              </a:xfrm>
              <a:prstGeom prst="rect">
                <a:avLst/>
              </a:prstGeom>
              <a:blipFill rotWithShape="1">
                <a:blip r:embed="rId2"/>
                <a:stretch>
                  <a:fillRect l="-1007" r="-1655" b="-4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Formulas 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07" y="2667000"/>
            <a:ext cx="4396593" cy="4046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84" y="3699803"/>
            <a:ext cx="3238244" cy="93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04801" y="228600"/>
                <a:ext cx="8599942" cy="2031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Directions:  After showing your thinking, graph a point on the coordinate plane using integral coordinates.  Then, write the coordinates of your graphed point in the box.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endpoints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/>
                        </m:ctrlPr>
                      </m:accPr>
                      <m:e>
                        <m:r>
                          <a:rPr lang="en-US" sz="2400" b="1" i="1"/>
                          <m:t>𝑵𝑫</m:t>
                        </m:r>
                      </m:e>
                    </m:acc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 be </a:t>
                </a:r>
                <a14:m>
                  <m:oMath xmlns:m="http://schemas.openxmlformats.org/officeDocument/2006/math">
                    <m:r>
                      <a:rPr lang="en-US" sz="2400" b="1" i="1"/>
                      <m:t>𝑵</m:t>
                    </m:r>
                    <m:r>
                      <a:rPr lang="en-US" sz="2400" b="1" i="1"/>
                      <m:t>(</m:t>
                    </m:r>
                    <m:r>
                      <a:rPr lang="en-US" sz="2400" b="1" i="1"/>
                      <m:t>𝟏</m:t>
                    </m:r>
                    <m:r>
                      <a:rPr lang="en-US" sz="2400" b="1" i="1"/>
                      <m:t>, </m:t>
                    </m:r>
                    <m:r>
                      <a:rPr lang="en-US" sz="2400" b="1" i="1"/>
                      <m:t>𝟎</m:t>
                    </m:r>
                    <m:r>
                      <a:rPr lang="en-US" sz="2400" b="1" i="1"/>
                      <m:t>)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/>
                      <m:t>𝑫</m:t>
                    </m:r>
                    <m:r>
                      <a:rPr lang="en-US" sz="2400" b="1" i="1"/>
                      <m:t>(</m:t>
                    </m:r>
                    <m:r>
                      <a:rPr lang="en-US" sz="2400" b="1" i="1"/>
                      <m:t>𝟕</m:t>
                    </m:r>
                    <m:r>
                      <a:rPr lang="en-US" sz="2400" b="1" i="1"/>
                      <m:t>, −</m:t>
                    </m:r>
                    <m:r>
                      <a:rPr lang="en-US" sz="2400" b="1" i="1"/>
                      <m:t>𝟒</m:t>
                    </m:r>
                    <m:r>
                      <a:rPr lang="en-US" sz="2400" b="1" i="1"/>
                      <m:t>)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given point </a:t>
                </a:r>
                <a14:m>
                  <m:oMath xmlns:m="http://schemas.openxmlformats.org/officeDocument/2006/math">
                    <m:r>
                      <a:rPr lang="en-US" sz="2400" b="1" i="1"/>
                      <m:t>𝑹</m:t>
                    </m:r>
                    <m:r>
                      <a:rPr lang="en-US" sz="2400" b="1" i="1"/>
                      <m:t>(</m:t>
                    </m:r>
                    <m:r>
                      <a:rPr lang="en-US" sz="2400" b="1" i="1"/>
                      <m:t>𝟓</m:t>
                    </m:r>
                    <m:r>
                      <a:rPr lang="en-US" sz="2400" b="1" i="1"/>
                      <m:t>, </m:t>
                    </m:r>
                    <m:r>
                      <a:rPr lang="en-US" sz="2400" b="1" i="1"/>
                      <m:t>𝟑</m:t>
                    </m:r>
                    <m:r>
                      <a:rPr lang="en-US" sz="2400" b="1" i="1"/>
                      <m:t>)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graph a point </a:t>
                </a:r>
                <a14:m>
                  <m:oMath xmlns:m="http://schemas.openxmlformats.org/officeDocument/2006/math">
                    <m:r>
                      <a:rPr lang="en-US" sz="2400" b="1" i="1"/>
                      <m:t>𝑩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/>
                        </m:ctrlPr>
                      </m:accPr>
                      <m:e>
                        <m:r>
                          <a:rPr lang="en-US" sz="2400" b="1" i="1"/>
                          <m:t>𝑹𝑩</m:t>
                        </m:r>
                      </m:e>
                    </m:acc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/>
                        </m:ctrlPr>
                      </m:accPr>
                      <m:e>
                        <m:r>
                          <a:rPr lang="en-US" sz="2400" b="1" i="1"/>
                          <m:t>𝑵𝑫</m:t>
                        </m:r>
                      </m:e>
                    </m:acc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228600"/>
                <a:ext cx="8599942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991" t="-1194" r="-920" b="-56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Graph paper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4114800" cy="430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62600"/>
            <a:ext cx="2409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7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50276" y="152400"/>
                <a:ext cx="786032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Directions:  After showing your thinking, write your answer in each box.  Write the word ‘parallel’, ‘perpendicular’, or ‘neither’ in each box.</a:t>
                </a:r>
              </a:p>
              <a:p>
                <a:r>
                  <a:rPr lang="en-US" sz="2000" dirty="0"/>
                  <a:t> </a:t>
                </a:r>
              </a:p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the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/>
                        </m:ctrlPr>
                      </m:sSubPr>
                      <m:e>
                        <m:r>
                          <a:rPr lang="en-US" sz="2000" b="1" i="1"/>
                          <m:t>𝒍</m:t>
                        </m:r>
                      </m:e>
                      <m:sub>
                        <m:r>
                          <a:rPr lang="en-US" sz="2000" b="1" i="1"/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1" i="1"/>
                      <m:t>𝟐</m:t>
                    </m:r>
                    <m:r>
                      <a:rPr lang="en-US" sz="2000" b="1" i="1"/>
                      <m:t>𝒙</m:t>
                    </m:r>
                    <m:r>
                      <a:rPr lang="en-US" sz="2000" b="1" i="1"/>
                      <m:t>+</m:t>
                    </m:r>
                    <m:r>
                      <a:rPr lang="en-US" sz="2000" b="1" i="1"/>
                      <m:t>𝟑</m:t>
                    </m:r>
                    <m:r>
                      <a:rPr lang="en-US" sz="2000" b="1" i="1"/>
                      <m:t>𝒚</m:t>
                    </m:r>
                    <m:r>
                      <a:rPr lang="en-US" sz="2000" b="1" i="1"/>
                      <m:t>= −</m:t>
                    </m:r>
                    <m:r>
                      <a:rPr lang="en-US" sz="2000" b="1" i="1"/>
                      <m:t>𝟖</m:t>
                    </m:r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determine for each of the following whether they are parallel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/>
                        </m:ctrlPr>
                      </m:sSubPr>
                      <m:e>
                        <m:r>
                          <a:rPr lang="en-US" sz="2000" b="1" i="1"/>
                          <m:t>𝒍</m:t>
                        </m:r>
                      </m:e>
                      <m:sub>
                        <m:r>
                          <a:rPr lang="en-US" sz="2000" b="1" i="1"/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perpendicular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/>
                        </m:ctrlPr>
                      </m:sSubPr>
                      <m:e>
                        <m:r>
                          <a:rPr lang="en-US" sz="2000" b="1" i="1"/>
                          <m:t>𝒍</m:t>
                        </m:r>
                      </m:e>
                      <m:sub>
                        <m:r>
                          <a:rPr lang="en-US" sz="2000" b="1" i="1"/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or neither</a:t>
                </a:r>
                <a:r>
                  <a:rPr lang="en-US" sz="2000" b="1" dirty="0"/>
                  <a:t>.  </a:t>
                </a:r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76" y="152400"/>
                <a:ext cx="7860323" cy="2246769"/>
              </a:xfrm>
              <a:prstGeom prst="rect">
                <a:avLst/>
              </a:prstGeom>
              <a:blipFill rotWithShape="1">
                <a:blip r:embed="rId2"/>
                <a:stretch>
                  <a:fillRect l="-776" t="-1084" r="-1241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6033064" cy="351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0182" y="152400"/>
            <a:ext cx="8229600" cy="22860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Directions: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box you want to select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 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Which type of symmetry does the figure on the coordinate plane have?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Formulas 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7490" y="2057400"/>
            <a:ext cx="3089910" cy="307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5734929"/>
            <a:ext cx="2352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93" y="5734929"/>
            <a:ext cx="2390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34929"/>
            <a:ext cx="238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12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16168" y="560056"/>
                <a:ext cx="8346832" cy="2335544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Directions:  Circle the box you want to select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0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the coordinates </a:t>
                </a:r>
                <a14:m>
                  <m:oMath xmlns:m="http://schemas.openxmlformats.org/officeDocument/2006/math">
                    <m:r>
                      <a:rPr lang="en-US" b="1" i="1"/>
                      <m:t>𝑲</m:t>
                    </m:r>
                    <m:r>
                      <a:rPr lang="en-US" b="1" i="1"/>
                      <m:t>(−</m:t>
                    </m:r>
                    <m:r>
                      <a:rPr lang="en-US" b="1" i="1"/>
                      <m:t>𝟏</m:t>
                    </m:r>
                    <m:r>
                      <a:rPr lang="en-US" b="1" i="1"/>
                      <m:t>, </m:t>
                    </m:r>
                    <m:r>
                      <a:rPr lang="en-US" b="1" i="1"/>
                      <m:t>𝟒</m:t>
                    </m:r>
                    <m:r>
                      <a:rPr lang="en-US" b="1" i="1"/>
                      <m:t>)</m:t>
                    </m:r>
                    <m:r>
                      <a:rPr lang="en-US" b="1"/>
                      <m:t>,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𝑳</m:t>
                    </m:r>
                    <m:r>
                      <a:rPr lang="en-US" b="1" i="1"/>
                      <m:t>(−</m:t>
                    </m:r>
                    <m:r>
                      <a:rPr lang="en-US" b="1" i="1"/>
                      <m:t>𝟒</m:t>
                    </m:r>
                    <m:r>
                      <a:rPr lang="en-US" b="1" i="1"/>
                      <m:t>, </m:t>
                    </m:r>
                    <m:r>
                      <a:rPr lang="en-US" b="1" i="1"/>
                      <m:t>𝟓</m:t>
                    </m:r>
                    <m:r>
                      <a:rPr lang="en-US" b="1" i="1"/>
                      <m:t>)</m:t>
                    </m:r>
                    <m:r>
                      <a:rPr lang="en-US" b="1"/>
                      <m:t>,</m:t>
                    </m:r>
                    <m:r>
                      <a:rPr lang="en-US" b="1" i="1"/>
                      <m:t> </m:t>
                    </m:r>
                    <m:r>
                      <a:rPr lang="en-US" b="1" i="1"/>
                      <m:t>𝑴</m:t>
                    </m:r>
                    <m:r>
                      <a:rPr lang="en-US" b="1" i="1"/>
                      <m:t>(−</m:t>
                    </m:r>
                    <m:r>
                      <a:rPr lang="en-US" b="1" i="1"/>
                      <m:t>𝟑</m:t>
                    </m:r>
                    <m:r>
                      <a:rPr lang="en-US" b="1" i="1"/>
                      <m:t>, </m:t>
                    </m:r>
                    <m:r>
                      <a:rPr lang="en-US" b="1" i="1"/>
                      <m:t>𝟖</m:t>
                    </m:r>
                    <m:r>
                      <a:rPr lang="en-US" b="1" i="1"/>
                      <m:t>)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after the result of a transformation the coordinates </a:t>
                </a:r>
                <a14:m>
                  <m:oMath xmlns:m="http://schemas.openxmlformats.org/officeDocument/2006/math">
                    <m:r>
                      <a:rPr lang="en-US" b="1" i="1"/>
                      <m:t>𝑲</m:t>
                    </m:r>
                    <m:r>
                      <a:rPr lang="en-US" b="1" i="1"/>
                      <m:t>’(</m:t>
                    </m:r>
                    <m:r>
                      <a:rPr lang="en-US" b="1" i="1"/>
                      <m:t>𝟒</m:t>
                    </m:r>
                    <m:r>
                      <a:rPr lang="en-US" b="1" i="1"/>
                      <m:t>, </m:t>
                    </m:r>
                    <m:r>
                      <a:rPr lang="en-US" b="1" i="1"/>
                      <m:t>𝟏</m:t>
                    </m:r>
                    <m:r>
                      <a:rPr lang="en-US" b="1" i="1"/>
                      <m:t>), </m:t>
                    </m:r>
                    <m:r>
                      <a:rPr lang="en-US" b="1" i="1"/>
                      <m:t>𝑳</m:t>
                    </m:r>
                    <m:r>
                      <a:rPr lang="en-US" b="1" i="1"/>
                      <m:t>’(</m:t>
                    </m:r>
                    <m:r>
                      <a:rPr lang="en-US" b="1" i="1"/>
                      <m:t>𝟓</m:t>
                    </m:r>
                    <m:r>
                      <a:rPr lang="en-US" b="1" i="1"/>
                      <m:t>, </m:t>
                    </m:r>
                    <m:r>
                      <a:rPr lang="en-US" b="1" i="1"/>
                      <m:t>𝟒</m:t>
                    </m:r>
                    <m:r>
                      <a:rPr lang="en-US" b="1" i="1"/>
                      <m:t>), </m:t>
                    </m:r>
                    <m:r>
                      <a:rPr lang="en-US" b="1" i="1"/>
                      <m:t>𝑴</m:t>
                    </m:r>
                    <m:r>
                      <a:rPr lang="en-US" b="1" i="1"/>
                      <m:t>’(</m:t>
                    </m:r>
                    <m:r>
                      <a:rPr lang="en-US" b="1" i="1"/>
                      <m:t>𝟖</m:t>
                    </m:r>
                    <m:r>
                      <a:rPr lang="en-US" b="1" i="1"/>
                      <m:t>, </m:t>
                    </m:r>
                    <m:r>
                      <a:rPr lang="en-US" b="1" i="1"/>
                      <m:t>𝟑</m:t>
                    </m:r>
                    <m:r>
                      <a:rPr lang="en-US" b="1" i="1"/>
                      <m:t>)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determine what transformation occurred.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16168" y="560056"/>
                <a:ext cx="8346832" cy="2335544"/>
              </a:xfrm>
              <a:blipFill rotWithShape="1">
                <a:blip r:embed="rId2"/>
                <a:stretch>
                  <a:fillRect t="-1044" r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Graph paper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4114800" cy="430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259308"/>
            <a:ext cx="1628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009146"/>
            <a:ext cx="1647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73051"/>
            <a:ext cx="1628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86400"/>
            <a:ext cx="1647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43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81000" y="457200"/>
                <a:ext cx="7848600" cy="2057400"/>
              </a:xfrm>
            </p:spPr>
            <p:txBody>
              <a:bodyPr/>
              <a:lstStyle/>
              <a:p>
                <a:pPr lvl="0"/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Directions:  Circle the box you want to select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0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transformation mapped </a:t>
                </a:r>
                <a14:m>
                  <m:oMath xmlns:m="http://schemas.openxmlformats.org/officeDocument/2006/math">
                    <m:r>
                      <a:rPr lang="en-US" sz="2400" b="1" i="1"/>
                      <m:t>𝑨𝑩𝑪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/>
                      <m:t>𝑨</m:t>
                    </m:r>
                    <m:r>
                      <a:rPr lang="en-US" sz="2400" b="1" i="1"/>
                      <m:t>’</m:t>
                    </m:r>
                    <m:r>
                      <a:rPr lang="en-US" sz="2400" b="1" i="1"/>
                      <m:t>𝑩</m:t>
                    </m:r>
                    <m:r>
                      <a:rPr lang="en-US" sz="2400" b="1" i="1"/>
                      <m:t>’</m:t>
                    </m:r>
                    <m:r>
                      <a:rPr lang="en-US" sz="2400" b="1" i="1"/>
                      <m:t>𝑪</m:t>
                    </m:r>
                    <m:r>
                      <a:rPr lang="en-US" sz="2400" b="1" i="1"/>
                      <m:t>’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 Which transformation occurred?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81000" y="457200"/>
                <a:ext cx="7848600" cy="2057400"/>
              </a:xfrm>
              <a:blipFill rotWithShape="1">
                <a:blip r:embed="rId2"/>
                <a:stretch>
                  <a:fillRect t="-2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Formulas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4038600" cy="407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76" y="2971800"/>
            <a:ext cx="16287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26" y="3709108"/>
            <a:ext cx="1647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26" y="4487301"/>
            <a:ext cx="1628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76" y="5233182"/>
            <a:ext cx="1647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17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9515" y="152400"/>
                <a:ext cx="8229600" cy="2286000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dirty="0" smtClean="0"/>
                  <a:t>Directions</a:t>
                </a:r>
                <a:r>
                  <a:rPr lang="en-US" dirty="0"/>
                  <a:t>:  Circle the box you want to select.  You must select all correct answers</a:t>
                </a:r>
                <a:r>
                  <a:rPr lang="en-US" dirty="0" smtClean="0"/>
                  <a:t>.</a:t>
                </a:r>
              </a:p>
              <a:p>
                <a:pPr lvl="0"/>
                <a:endParaRPr lang="en-US" dirty="0"/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Select the ordered pair that would form a segment with the endpoint (</a:t>
                </a:r>
                <a14:m>
                  <m:oMath xmlns:m="http://schemas.openxmlformats.org/officeDocument/2006/math">
                    <m:r>
                      <a:rPr lang="en-US" b="1" i="1"/>
                      <m:t>−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1, 8) that has a length 5.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9515" y="152400"/>
                <a:ext cx="8229600" cy="2286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58" y="4419600"/>
            <a:ext cx="1638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58" y="3581400"/>
            <a:ext cx="16287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50527"/>
            <a:ext cx="16478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Graph paper 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438400"/>
            <a:ext cx="4114800" cy="430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01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573024"/>
                <a:ext cx="8229600" cy="4075176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Directions:  After showing your thinking, write your answer in the box. 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Two shelves are being fastened to the wall using a metal bracket.  In order for the shelves to be parallel, what would be the value for angle </a:t>
                </a:r>
                <a14:m>
                  <m:oMath xmlns:m="http://schemas.openxmlformats.org/officeDocument/2006/math">
                    <m:r>
                      <a:rPr lang="en-US" b="1" i="1"/>
                      <m:t>𝒙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57200" y="573024"/>
                <a:ext cx="8229600" cy="4075176"/>
              </a:xfrm>
              <a:blipFill rotWithShape="1">
                <a:blip r:embed="rId2"/>
                <a:stretch>
                  <a:fillRect l="-667" t="-598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913601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6337"/>
            <a:ext cx="2829704" cy="1052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07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89</TotalTime>
  <Words>259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BlackTie</vt:lpstr>
      <vt:lpstr>Geometry Review PPT Finnegan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Review PPT Finnegan 2013</dc:title>
  <dc:creator>Jenna Finnegan</dc:creator>
  <cp:lastModifiedBy>Jenna Finnegan</cp:lastModifiedBy>
  <cp:revision>10</cp:revision>
  <dcterms:created xsi:type="dcterms:W3CDTF">2013-10-15T22:20:27Z</dcterms:created>
  <dcterms:modified xsi:type="dcterms:W3CDTF">2013-10-15T23:49:49Z</dcterms:modified>
</cp:coreProperties>
</file>