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G.4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4114800" cy="701040"/>
          </a:xfrm>
        </p:spPr>
        <p:txBody>
          <a:bodyPr/>
          <a:lstStyle/>
          <a:p>
            <a:r>
              <a:rPr lang="en-US" dirty="0" smtClean="0"/>
              <a:t>Geometry Review PPT</a:t>
            </a:r>
            <a:br>
              <a:rPr lang="en-US" dirty="0" smtClean="0"/>
            </a:br>
            <a:r>
              <a:rPr lang="en-US" dirty="0" smtClean="0"/>
              <a:t>Finnegan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2000" y="76200"/>
                <a:ext cx="7391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 endpoints </a:t>
                </a:r>
                <a14:m>
                  <m:oMath xmlns:m="http://schemas.openxmlformats.org/officeDocument/2006/math">
                    <m:r>
                      <a:rPr lang="en-US" sz="2000" b="1" i="1"/>
                      <m:t>𝑨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/>
                      <m:t>−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4, 8) and </a:t>
                </a:r>
                <a14:m>
                  <m:oMath xmlns:m="http://schemas.openxmlformats.org/officeDocument/2006/math">
                    <m:r>
                      <a:rPr lang="en-US" sz="2000" b="1" i="1"/>
                      <m:t>𝑩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/>
                      <m:t>−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2, 4), construct the perpendicular bisector.  Then graph a point on the coordinate plane that has integer </a:t>
                </a:r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coordinates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range {</a:t>
                </a:r>
                <a14:m>
                  <m:oMath xmlns:m="http://schemas.openxmlformats.org/officeDocument/2006/math">
                    <m:r>
                      <a:rPr lang="en-US" sz="2000" b="1" i="1"/>
                      <m:t>−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10, 0}.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6200"/>
                <a:ext cx="73914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24" t="-1843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11962" r="14833" b="13158"/>
          <a:stretch/>
        </p:blipFill>
        <p:spPr bwMode="auto">
          <a:xfrm>
            <a:off x="1143000" y="1600200"/>
            <a:ext cx="5334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2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1" y="228600"/>
                <a:ext cx="8599942" cy="4008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a perpendicular line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/>
                        </m:ctrlPr>
                      </m:accPr>
                      <m:e>
                        <m:r>
                          <a:rPr lang="en-US" sz="2000" b="1" i="1"/>
                          <m:t>𝑨𝑪</m:t>
                        </m:r>
                      </m:e>
                    </m:acc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through point </a:t>
                </a:r>
                <a14:m>
                  <m:oMath xmlns:m="http://schemas.openxmlformats.org/officeDocument/2006/math">
                    <m:r>
                      <a:rPr lang="en-US" sz="2000" b="1" i="1"/>
                      <m:t>𝑩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28600"/>
                <a:ext cx="8599942" cy="400815"/>
              </a:xfrm>
              <a:prstGeom prst="rect">
                <a:avLst/>
              </a:prstGeom>
              <a:blipFill rotWithShape="1">
                <a:blip r:embed="rId2"/>
                <a:stretch>
                  <a:fillRect l="-637" t="-4478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99198"/>
            <a:ext cx="5333999" cy="5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0276" y="152400"/>
                <a:ext cx="786032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After showing your thinking, write your answer in each box.  Write the word ‘parallel’, ‘perpendicular’, or ‘neither’ in each box.</a:t>
                </a:r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1" i="1"/>
                      <m:t>𝟐</m:t>
                    </m:r>
                    <m:r>
                      <a:rPr lang="en-US" sz="2000" b="1" i="1"/>
                      <m:t>𝒙</m:t>
                    </m:r>
                    <m:r>
                      <a:rPr lang="en-US" sz="2000" b="1" i="1"/>
                      <m:t>+</m:t>
                    </m:r>
                    <m:r>
                      <a:rPr lang="en-US" sz="2000" b="1" i="1"/>
                      <m:t>𝟑</m:t>
                    </m:r>
                    <m:r>
                      <a:rPr lang="en-US" sz="2000" b="1" i="1"/>
                      <m:t>𝒚</m:t>
                    </m:r>
                    <m:r>
                      <a:rPr lang="en-US" sz="2000" b="1" i="1"/>
                      <m:t>= −</m:t>
                    </m:r>
                    <m:r>
                      <a:rPr lang="en-US" sz="2000" b="1" i="1"/>
                      <m:t>𝟖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determine for each of the following whether they are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or neither</a:t>
                </a:r>
                <a:r>
                  <a:rPr lang="en-US" sz="2000" b="1" dirty="0"/>
                  <a:t>.  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6" y="152400"/>
                <a:ext cx="7860323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776" t="-1084" r="-1241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6033064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0182" y="152400"/>
            <a:ext cx="8229600" cy="2286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 you want to select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type of symmetry does the figure on the coordinate plane have?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Formulas 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490" y="2057400"/>
            <a:ext cx="3089910" cy="30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5734929"/>
            <a:ext cx="2352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93" y="5734929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34929"/>
            <a:ext cx="238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2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6168" y="560056"/>
                <a:ext cx="8346832" cy="23355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Circle the box you want to select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 coordinates </a:t>
                </a:r>
                <a14:m>
                  <m:oMath xmlns:m="http://schemas.openxmlformats.org/officeDocument/2006/math">
                    <m:r>
                      <a:rPr lang="en-US" b="1" i="1"/>
                      <m:t>𝑲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)</m:t>
                    </m:r>
                    <m:r>
                      <a:rPr lang="en-US" b="1"/>
                      <m:t>,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𝑳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𝟓</m:t>
                    </m:r>
                    <m:r>
                      <a:rPr lang="en-US" b="1" i="1"/>
                      <m:t>)</m:t>
                    </m:r>
                    <m:r>
                      <a:rPr lang="en-US" b="1"/>
                      <m:t>,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𝑴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𝟖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after the result of a transformation the coordinates </a:t>
                </a:r>
                <a14:m>
                  <m:oMath xmlns:m="http://schemas.openxmlformats.org/officeDocument/2006/math">
                    <m:r>
                      <a:rPr lang="en-US" b="1" i="1"/>
                      <m:t>𝑲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), </m:t>
                    </m:r>
                    <m:r>
                      <a:rPr lang="en-US" b="1" i="1"/>
                      <m:t>𝑳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𝟓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), </m:t>
                    </m:r>
                    <m:r>
                      <a:rPr lang="en-US" b="1" i="1"/>
                      <m:t>𝑴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𝟖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determine what transformation occurred.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6168" y="560056"/>
                <a:ext cx="8346832" cy="2335544"/>
              </a:xfrm>
              <a:blipFill rotWithShape="1">
                <a:blip r:embed="rId2"/>
                <a:stretch>
                  <a:fillRect t="-1044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Graph paper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114800" cy="430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259308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009146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73051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64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3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0" y="457200"/>
                <a:ext cx="7848600" cy="2057400"/>
              </a:xfrm>
            </p:spPr>
            <p:txBody>
              <a:bodyPr/>
              <a:lstStyle/>
              <a:p>
                <a:pPr lvl="0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Circle the box you want to select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transformation mapped </a:t>
                </a:r>
                <a14:m>
                  <m:oMath xmlns:m="http://schemas.openxmlformats.org/officeDocument/2006/math">
                    <m:r>
                      <a:rPr lang="en-US" sz="2400" b="1" i="1"/>
                      <m:t>𝑨𝑩𝑪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/>
                      <m:t>𝑨</m:t>
                    </m:r>
                    <m:r>
                      <a:rPr lang="en-US" sz="2400" b="1" i="1"/>
                      <m:t>’</m:t>
                    </m:r>
                    <m:r>
                      <a:rPr lang="en-US" sz="2400" b="1" i="1"/>
                      <m:t>𝑩</m:t>
                    </m:r>
                    <m:r>
                      <a:rPr lang="en-US" sz="2400" b="1" i="1"/>
                      <m:t>’</m:t>
                    </m:r>
                    <m:r>
                      <a:rPr lang="en-US" sz="2400" b="1" i="1"/>
                      <m:t>𝑪</m:t>
                    </m:r>
                    <m:r>
                      <a:rPr lang="en-US" sz="2400" b="1" i="1"/>
                      <m:t>’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Which transformation occurred?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457200"/>
                <a:ext cx="7848600" cy="2057400"/>
              </a:xfrm>
              <a:blipFill rotWithShape="1">
                <a:blip r:embed="rId2"/>
                <a:stretch>
                  <a:fillRect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Formulas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038600" cy="40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76" y="2971800"/>
            <a:ext cx="1628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26" y="3709108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26" y="4487301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76" y="5233182"/>
            <a:ext cx="164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17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9515" y="152400"/>
                <a:ext cx="8229600" cy="22860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dirty="0" smtClean="0"/>
                  <a:t>Directions</a:t>
                </a:r>
                <a:r>
                  <a:rPr lang="en-US" dirty="0"/>
                  <a:t>:  Circle the box you want to select.  You must select all correct answers</a:t>
                </a:r>
                <a:r>
                  <a:rPr lang="en-US" dirty="0" smtClean="0"/>
                  <a:t>.</a:t>
                </a:r>
              </a:p>
              <a:p>
                <a:pPr lvl="0"/>
                <a:endParaRPr lang="en-US" dirty="0"/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Select the ordered pair that would form a segment with the endpoint (</a:t>
                </a:r>
                <a14:m>
                  <m:oMath xmlns:m="http://schemas.openxmlformats.org/officeDocument/2006/math">
                    <m:r>
                      <a:rPr lang="en-US" b="1" i="1"/>
                      <m:t>−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1, 8) that has a length 5.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9515" y="152400"/>
                <a:ext cx="8229600" cy="2286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58" y="4419600"/>
            <a:ext cx="1638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58" y="3581400"/>
            <a:ext cx="1628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50527"/>
            <a:ext cx="1647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raph paper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438400"/>
            <a:ext cx="4114800" cy="430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01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573024"/>
                <a:ext cx="8229600" cy="4075176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After showing your thinking, write your answer in the box. 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 shelves are being fastened to the wall using a metal bracket.  In order for the shelves to be parallel, what would be the value for angle </a:t>
                </a:r>
                <a14:m>
                  <m:oMath xmlns:m="http://schemas.openxmlformats.org/officeDocument/2006/math">
                    <m:r>
                      <a:rPr lang="en-US" b="1" i="1"/>
                      <m:t>𝒙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573024"/>
                <a:ext cx="8229600" cy="4075176"/>
              </a:xfrm>
              <a:blipFill rotWithShape="1">
                <a:blip r:embed="rId2"/>
                <a:stretch>
                  <a:fillRect l="-667" t="-59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913601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6337"/>
            <a:ext cx="2829704" cy="105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07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94</TotalTime>
  <Words>282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Geometry Review PPT Finnegan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Review PPT Finnegan 2013</dc:title>
  <dc:creator>Jenna Finnegan</dc:creator>
  <cp:lastModifiedBy>Jenna Finnegan</cp:lastModifiedBy>
  <cp:revision>11</cp:revision>
  <dcterms:created xsi:type="dcterms:W3CDTF">2013-10-15T22:20:27Z</dcterms:created>
  <dcterms:modified xsi:type="dcterms:W3CDTF">2013-10-15T23:55:15Z</dcterms:modified>
</cp:coreProperties>
</file>