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447800"/>
            <a:ext cx="4114800" cy="701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Geometry </a:t>
            </a:r>
            <a:r>
              <a:rPr lang="en-US" dirty="0" smtClean="0"/>
              <a:t>Review PPT</a:t>
            </a:r>
            <a:br>
              <a:rPr lang="en-US" dirty="0" smtClean="0"/>
            </a:br>
            <a:r>
              <a:rPr lang="en-US" dirty="0" smtClean="0"/>
              <a:t>Finnegan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SOL </a:t>
            </a: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G.7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4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50276" y="117764"/>
                <a:ext cx="7860323" cy="224676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 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400" dirty="0"/>
                  <a:t>Directions:  After showing your thinking, </a:t>
                </a:r>
                <a:r>
                  <a:rPr lang="en-US" sz="2400" dirty="0" smtClean="0"/>
                  <a:t>highlight </a:t>
                </a:r>
                <a:r>
                  <a:rPr lang="en-US" sz="2400" dirty="0"/>
                  <a:t>the box you want to select.  You must select all correct answers. </a:t>
                </a:r>
              </a:p>
              <a:p>
                <a:r>
                  <a:rPr lang="en-US" sz="2400" dirty="0"/>
                  <a:t> </a:t>
                </a:r>
              </a:p>
              <a:p>
                <a:r>
                  <a:rPr lang="en-US" sz="2400" b="1" dirty="0"/>
                  <a:t>Which sets of side lengths represent triangles where </a:t>
                </a:r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𝑨𝑩𝑪</m:t>
                    </m:r>
                    <m:r>
                      <a:rPr lang="en-US" sz="2400" b="1" i="1"/>
                      <m:t>~∆</m:t>
                    </m:r>
                    <m:r>
                      <a:rPr lang="en-US" sz="2400" b="1" i="1"/>
                      <m:t>𝑫𝑬𝑭</m:t>
                    </m:r>
                  </m:oMath>
                </a14:m>
                <a:r>
                  <a:rPr lang="en-US" sz="2400" b="1" dirty="0"/>
                  <a:t> by Side-Side-Side similarity?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76" y="117764"/>
                <a:ext cx="7860323" cy="2246769"/>
              </a:xfrm>
              <a:prstGeom prst="rect">
                <a:avLst/>
              </a:prstGeom>
              <a:blipFill rotWithShape="1">
                <a:blip r:embed="rId2"/>
                <a:stretch>
                  <a:fillRect l="-1164" r="-1939" b="-5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8866264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4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8600" y="76200"/>
            <a:ext cx="8534400" cy="1200329"/>
          </a:xfrm>
          <a:prstGeom prst="rect">
            <a:avLst/>
          </a:prstGeom>
          <a:solidFill>
            <a:schemeClr val="tx2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 </a:t>
            </a:r>
          </a:p>
          <a:p>
            <a:r>
              <a:rPr lang="en-US" sz="2400" b="1" dirty="0"/>
              <a:t>Which pair of triangles could be proven similar by Side-Side-Side similarity?</a:t>
            </a:r>
            <a:endParaRPr lang="en-US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7" y="1571625"/>
            <a:ext cx="6196013" cy="520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2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4801" y="457200"/>
                <a:ext cx="8599942" cy="201580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400" dirty="0"/>
                  <a:t>Directions:  After showing your thinking, circle the box you want to select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b="1" dirty="0"/>
                  <a:t>If </a:t>
                </a:r>
                <a14:m>
                  <m:oMath xmlns:m="http://schemas.openxmlformats.org/officeDocument/2006/math">
                    <m:r>
                      <a:rPr lang="en-US" sz="2400" b="1" i="1"/>
                      <m:t>𝑨𝑩𝑪</m:t>
                    </m:r>
                    <m:r>
                      <a:rPr lang="en-US" sz="2400" b="1" i="1"/>
                      <m:t>≅</m:t>
                    </m:r>
                    <m:r>
                      <a:rPr lang="en-US" sz="2400" b="1"/>
                      <m:t> </m:t>
                    </m:r>
                    <m:r>
                      <a:rPr lang="en-US" sz="2400" b="1" i="1"/>
                      <m:t>𝑫𝑬𝑭</m:t>
                    </m:r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sz="2400" b="1" i="1"/>
                        </m:ctrlPr>
                      </m:accPr>
                      <m:e>
                        <m:r>
                          <a:rPr lang="en-US" sz="2400" b="1" i="1"/>
                          <m:t>𝑪𝑩</m:t>
                        </m:r>
                      </m:e>
                    </m:acc>
                    <m:d>
                      <m:dPr>
                        <m:begChr m:val="‖"/>
                        <m:endChr m:val=""/>
                        <m:ctrlPr>
                          <a:rPr lang="en-US" sz="2400" b="1" i="1"/>
                        </m:ctrlPr>
                      </m:dPr>
                      <m:e>
                        <m:acc>
                          <m:accPr>
                            <m:chr m:val="⃡"/>
                            <m:ctrlPr>
                              <a:rPr lang="en-US" sz="2400" b="1" i="1"/>
                            </m:ctrlPr>
                          </m:accPr>
                          <m:e>
                            <m:r>
                              <a:rPr lang="en-US" sz="2400" b="1" i="1"/>
                              <m:t>𝑭𝑬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b="1" dirty="0"/>
                  <a:t>, which method would be used to prove that </a:t>
                </a:r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𝑨𝑪𝑩</m:t>
                    </m:r>
                    <m:r>
                      <a:rPr lang="en-US" sz="2400" b="1" i="1"/>
                      <m:t>~∆</m:t>
                    </m:r>
                    <m:r>
                      <a:rPr lang="en-US" sz="2400" b="1" i="1"/>
                      <m:t>𝑫𝑭𝑬</m:t>
                    </m:r>
                  </m:oMath>
                </a14:m>
                <a:r>
                  <a:rPr lang="en-US" sz="2400" b="1" dirty="0"/>
                  <a:t>?</a:t>
                </a:r>
                <a:endParaRPr lang="en-US" sz="2400" dirty="0"/>
              </a:p>
              <a:p>
                <a:pPr lvl="0"/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457200"/>
                <a:ext cx="8599942" cy="2015808"/>
              </a:xfrm>
              <a:prstGeom prst="rect">
                <a:avLst/>
              </a:prstGeom>
              <a:blipFill rotWithShape="1">
                <a:blip r:embed="rId2"/>
                <a:stretch>
                  <a:fillRect l="-991" t="-180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5438381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617" y="3028950"/>
            <a:ext cx="21145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544" y="4038600"/>
            <a:ext cx="21526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143" y="5334000"/>
            <a:ext cx="2133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7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45473"/>
                <a:ext cx="8229600" cy="2292927"/>
              </a:xfr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:pPr lvl="0"/>
                <a:endParaRPr lang="en-US" sz="1400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dirty="0"/>
                  <a:t>Directions:  After showing your thinking, circle the pairs of triangles you want to select.  You must select all correct answers.  Figures not drawn to scale.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b="1" dirty="0"/>
                  <a:t>If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</m:oMath>
                </a14:m>
                <a:r>
                  <a:rPr lang="en-US" b="1" dirty="0"/>
                  <a:t> = 17, which pairs of triangles are similar?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45473"/>
                <a:ext cx="8229600" cy="2292927"/>
              </a:xfrm>
              <a:blipFill rotWithShape="1">
                <a:blip r:embed="rId2"/>
                <a:stretch>
                  <a:fillRect l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65436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12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"/>
                <a:ext cx="8534400" cy="2362200"/>
              </a:xfrm>
              <a:solidFill>
                <a:schemeClr val="accent4">
                  <a:lumMod val="75000"/>
                </a:schemeClr>
              </a:solidFill>
            </p:spPr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en-US" sz="2400" dirty="0"/>
                  <a:t>Directions:  After showing your thinking, write your answer in the box as a fraction.  Your answer should be an improper fraction, if necessary.  Do not use mixed numbers. </a:t>
                </a:r>
              </a:p>
              <a:p>
                <a:r>
                  <a:rPr lang="en-US" sz="2400" dirty="0"/>
                  <a:t> </a:t>
                </a:r>
              </a:p>
              <a:p>
                <a:r>
                  <a:rPr lang="en-US" sz="2400" b="1" dirty="0"/>
                  <a:t>In order for the triangles in the diagram to be similar by Side-Angle-Side, the sides must be in proportion.  Use proportions to solve for the value of </a:t>
                </a:r>
                <a14:m>
                  <m:oMath xmlns:m="http://schemas.openxmlformats.org/officeDocument/2006/math">
                    <m:r>
                      <a:rPr lang="en-US" sz="2400" b="1" i="1"/>
                      <m:t>𝒙</m:t>
                    </m:r>
                  </m:oMath>
                </a14:m>
                <a:r>
                  <a:rPr lang="en-US" sz="2400" b="1" dirty="0"/>
                  <a:t>.  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"/>
                <a:ext cx="8534400" cy="2362200"/>
              </a:xfrm>
              <a:blipFill rotWithShape="1">
                <a:blip r:embed="rId2"/>
                <a:stretch>
                  <a:fillRect l="-214" t="-2835" r="-929" b="-4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4495800" cy="363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5028403"/>
            <a:ext cx="3100387" cy="179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43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76200"/>
                <a:ext cx="7848600" cy="1752600"/>
              </a:xfrm>
              <a:solidFill>
                <a:schemeClr val="accent1">
                  <a:lumMod val="75000"/>
                </a:schemeClr>
              </a:solidFill>
            </p:spPr>
            <p:txBody>
              <a:bodyPr>
                <a:normAutofit fontScale="85000" lnSpcReduction="10000"/>
              </a:bodyPr>
              <a:lstStyle/>
              <a:p>
                <a:endPara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400" dirty="0"/>
                  <a:t>Directions:  After showing your thinking, write your answer in the boxes provided.</a:t>
                </a:r>
              </a:p>
              <a:p>
                <a:r>
                  <a:rPr lang="en-US" sz="2400" dirty="0"/>
                  <a:t> </a:t>
                </a:r>
              </a:p>
              <a:p>
                <a:r>
                  <a:rPr lang="en-US" sz="2400" b="1" dirty="0"/>
                  <a:t>In order for </a:t>
                </a:r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𝑨𝑪𝑩</m:t>
                    </m:r>
                    <m:r>
                      <a:rPr lang="en-US" sz="2400" b="1" i="1"/>
                      <m:t>~∆</m:t>
                    </m:r>
                    <m:r>
                      <a:rPr lang="en-US" sz="2400" b="1" i="1"/>
                      <m:t>𝑪𝑫𝑬</m:t>
                    </m:r>
                  </m:oMath>
                </a14:m>
                <a:r>
                  <a:rPr lang="en-US" sz="2400" b="1" dirty="0"/>
                  <a:t>, what are the values for </a:t>
                </a:r>
                <a14:m>
                  <m:oMath xmlns:m="http://schemas.openxmlformats.org/officeDocument/2006/math">
                    <m:r>
                      <a:rPr lang="en-US" sz="2400" b="1" i="1"/>
                      <m:t>𝒙</m:t>
                    </m:r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/>
                      <m:t>𝒚</m:t>
                    </m:r>
                  </m:oMath>
                </a14:m>
                <a:r>
                  <a:rPr lang="en-US" sz="2400" b="1" dirty="0"/>
                  <a:t>?</a:t>
                </a:r>
                <a:endParaRPr lang="en-US" sz="2400" dirty="0"/>
              </a:p>
              <a:p>
                <a:pPr lvl="0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76200"/>
                <a:ext cx="7848600" cy="1752600"/>
              </a:xfrm>
              <a:blipFill rotWithShape="1">
                <a:blip r:embed="rId2"/>
                <a:stretch>
                  <a:fillRect l="-78" b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09" y="1866213"/>
            <a:ext cx="6449291" cy="421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2" y="6084104"/>
            <a:ext cx="38385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7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655885" cy="2057400"/>
              </a:xfrm>
              <a:solidFill>
                <a:schemeClr val="accent5">
                  <a:lumMod val="75000"/>
                </a:schemeClr>
              </a:solidFill>
            </p:spPr>
            <p:txBody>
              <a:bodyPr>
                <a:normAutofit/>
              </a:bodyPr>
              <a:lstStyle/>
              <a:p>
                <a:pPr lvl="0"/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/>
                  <a:t>Directions:  After showing your thinking, write your answers in the boxes provided.</a:t>
                </a:r>
              </a:p>
              <a:p>
                <a:r>
                  <a:rPr lang="en-US" sz="2800" b="1" dirty="0"/>
                  <a:t>Find the value of </a:t>
                </a:r>
                <a14:m>
                  <m:oMath xmlns:m="http://schemas.openxmlformats.org/officeDocument/2006/math">
                    <m:r>
                      <a:rPr lang="en-US" sz="2800" b="1" i="1"/>
                      <m:t>𝒙</m:t>
                    </m:r>
                  </m:oMath>
                </a14:m>
                <a:r>
                  <a:rPr lang="en-US" sz="2800" b="1" dirty="0"/>
                  <a:t> and then find the length of KL in order for </a:t>
                </a:r>
                <a14:m>
                  <m:oMath xmlns:m="http://schemas.openxmlformats.org/officeDocument/2006/math">
                    <m:r>
                      <a:rPr lang="en-US" sz="2800" b="1" i="1"/>
                      <m:t>∆</m:t>
                    </m:r>
                    <m:r>
                      <a:rPr lang="en-US" sz="2800" b="1" i="1"/>
                      <m:t>𝑫𝑲𝑪</m:t>
                    </m:r>
                    <m:r>
                      <a:rPr lang="en-US" sz="2800" b="1" i="1"/>
                      <m:t>~∆</m:t>
                    </m:r>
                    <m:r>
                      <a:rPr lang="en-US" sz="2800" b="1" i="1"/>
                      <m:t>𝑳𝑲𝑴</m:t>
                    </m:r>
                  </m:oMath>
                </a14:m>
                <a:r>
                  <a:rPr lang="en-US" sz="2800" b="1" dirty="0"/>
                  <a:t>.</a:t>
                </a:r>
                <a:endParaRPr lang="en-US" sz="2800" dirty="0"/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655885" cy="2057400"/>
              </a:xfrm>
              <a:blipFill rotWithShape="1">
                <a:blip r:embed="rId2"/>
                <a:stretch>
                  <a:fillRect l="-634" t="-2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28" y="2286001"/>
            <a:ext cx="4984254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142325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142325"/>
            <a:ext cx="17240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1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28600"/>
                <a:ext cx="8229600" cy="1789176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/>
                  <a:t>Find the coordinates for </a:t>
                </a:r>
                <a14:m>
                  <m:oMath xmlns:m="http://schemas.openxmlformats.org/officeDocument/2006/math">
                    <m:r>
                      <a:rPr lang="en-US" sz="2800" b="1" i="1"/>
                      <m:t>𝑬</m:t>
                    </m:r>
                  </m:oMath>
                </a14:m>
                <a:r>
                  <a:rPr lang="en-US" sz="2800" b="1" dirty="0"/>
                  <a:t>, so that </a:t>
                </a:r>
                <a14:m>
                  <m:oMath xmlns:m="http://schemas.openxmlformats.org/officeDocument/2006/math">
                    <m:r>
                      <a:rPr lang="en-US" sz="2800" b="1" i="1"/>
                      <m:t>∆</m:t>
                    </m:r>
                    <m:r>
                      <a:rPr lang="en-US" sz="2800" b="1" i="1"/>
                      <m:t>𝑨𝑩𝑪</m:t>
                    </m:r>
                    <m:r>
                      <a:rPr lang="en-US" sz="2800" b="1" i="1"/>
                      <m:t>~∆</m:t>
                    </m:r>
                    <m:r>
                      <a:rPr lang="en-US" sz="2800" b="1" i="1"/>
                      <m:t>𝑫𝑩𝑬</m:t>
                    </m:r>
                  </m:oMath>
                </a14:m>
                <a:r>
                  <a:rPr lang="en-US" sz="2800" b="1" dirty="0"/>
                  <a:t> if </a:t>
                </a:r>
                <a14:m>
                  <m:oMath xmlns:m="http://schemas.openxmlformats.org/officeDocument/2006/math">
                    <m:r>
                      <a:rPr lang="en-US" sz="2800" b="1" i="1"/>
                      <m:t>𝑨</m:t>
                    </m:r>
                  </m:oMath>
                </a14:m>
                <a:r>
                  <a:rPr lang="en-US" sz="2800" b="1" dirty="0"/>
                  <a:t>(0, 2), </a:t>
                </a:r>
                <a14:m>
                  <m:oMath xmlns:m="http://schemas.openxmlformats.org/officeDocument/2006/math">
                    <m:r>
                      <a:rPr lang="en-US" sz="2800" b="1" i="1"/>
                      <m:t>𝑩</m:t>
                    </m:r>
                  </m:oMath>
                </a14:m>
                <a:r>
                  <a:rPr lang="en-US" sz="2800" b="1" dirty="0"/>
                  <a:t>(0, 0),</a:t>
                </a:r>
                <a:br>
                  <a:rPr lang="en-US" sz="2800" b="1" dirty="0"/>
                </a:br>
                <a14:m>
                  <m:oMath xmlns:m="http://schemas.openxmlformats.org/officeDocument/2006/math">
                    <m:r>
                      <a:rPr lang="en-US" sz="2800" b="1" i="1"/>
                      <m:t>𝑪</m:t>
                    </m:r>
                  </m:oMath>
                </a14:m>
                <a:r>
                  <a:rPr lang="en-US" sz="2800" b="1" dirty="0"/>
                  <a:t>(</a:t>
                </a:r>
                <a14:m>
                  <m:oMath xmlns:m="http://schemas.openxmlformats.org/officeDocument/2006/math">
                    <m:r>
                      <a:rPr lang="en-US" sz="2800" b="1" i="1"/>
                      <m:t>−</m:t>
                    </m:r>
                  </m:oMath>
                </a14:m>
                <a:r>
                  <a:rPr lang="en-US" sz="2800" b="1" dirty="0"/>
                  <a:t>4, 0), and </a:t>
                </a:r>
                <a14:m>
                  <m:oMath xmlns:m="http://schemas.openxmlformats.org/officeDocument/2006/math">
                    <m:r>
                      <a:rPr lang="en-US" sz="2800" b="1" i="1"/>
                      <m:t>𝑫</m:t>
                    </m:r>
                  </m:oMath>
                </a14:m>
                <a:r>
                  <a:rPr lang="en-US" sz="2800" b="1" dirty="0"/>
                  <a:t>(0, 5).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28600"/>
                <a:ext cx="8229600" cy="1789176"/>
              </a:xfrm>
              <a:blipFill rotWithShape="1">
                <a:blip r:embed="rId2"/>
                <a:stretch>
                  <a:fillRect l="-741" t="-3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724400" cy="476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638800"/>
            <a:ext cx="29622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107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214</TotalTime>
  <Words>184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   Geometry Review PPT Finnegan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Review PPT Finnegan 2013</dc:title>
  <dc:creator>Jenna Finnegan</dc:creator>
  <cp:lastModifiedBy>Jenna Finnegan</cp:lastModifiedBy>
  <cp:revision>22</cp:revision>
  <dcterms:created xsi:type="dcterms:W3CDTF">2013-10-15T22:20:27Z</dcterms:created>
  <dcterms:modified xsi:type="dcterms:W3CDTF">2013-10-16T23:15:08Z</dcterms:modified>
</cp:coreProperties>
</file>