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8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10/16/2013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10/16/2013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10/16/2013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10/16/2013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E11D0FD-15EC-45F4-A4D9-8119D26FFEC1}" type="datetimeFigureOut">
              <a:rPr lang="en-US" smtClean="0"/>
              <a:t>10/16/2013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200400"/>
            <a:ext cx="4114800" cy="7010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Geometry </a:t>
            </a:r>
            <a:r>
              <a:rPr lang="en-US" dirty="0" smtClean="0"/>
              <a:t>Review PPT</a:t>
            </a:r>
            <a:br>
              <a:rPr lang="en-US" dirty="0" smtClean="0"/>
            </a:br>
            <a:r>
              <a:rPr lang="en-US" dirty="0" smtClean="0"/>
              <a:t>Finnegan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7620000" cy="6400800"/>
          </a:xfrm>
        </p:spPr>
        <p:txBody>
          <a:bodyPr/>
          <a:lstStyle/>
          <a:p>
            <a:pPr algn="ctr"/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SOL 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G.8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Triangles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042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153400" cy="3026352"/>
          </a:xfrm>
        </p:spPr>
        <p:txBody>
          <a:bodyPr/>
          <a:lstStyle/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Directions:  After showing your thinking, write your answer in the boxes.  You should use the possible answers provided in the shaded box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 tree, 24 feet tall, forms a shadow on the ground, where the angle of elevation is 55°.  What is the length of the tree’s shadow?  What is the distance from the tree top to the end of the shadow?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667000"/>
            <a:ext cx="59436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48520"/>
            <a:ext cx="3228975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0927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381000"/>
                <a:ext cx="8077200" cy="1828800"/>
              </a:xfrm>
            </p:spPr>
            <p:txBody>
              <a:bodyPr>
                <a:normAutofit lnSpcReduction="10000"/>
              </a:bodyPr>
              <a:lstStyle/>
              <a:p>
                <a:pPr lvl="0"/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Directions:  After showing your thinking, write your answer in the box.  Your answer should be a fraction.</a:t>
                </a:r>
              </a:p>
              <a:p>
                <a:pPr marL="114300" indent="0">
                  <a:buNone/>
                </a:pP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If the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b="1" i="1"/>
                        </m:ctrlPr>
                      </m:funcPr>
                      <m:fName>
                        <m:r>
                          <a:rPr lang="en-US" sz="2400" b="1" i="1"/>
                          <m:t>𝐜𝐨𝐬</m:t>
                        </m:r>
                      </m:fName>
                      <m:e>
                        <m:r>
                          <a:rPr lang="en-US" sz="2400" b="1" i="1"/>
                          <m:t>𝑨</m:t>
                        </m:r>
                      </m:e>
                    </m:func>
                    <m:r>
                      <a:rPr lang="en-US" sz="2400" b="1" i="1"/>
                      <m:t>= </m:t>
                    </m:r>
                    <m:f>
                      <m:fPr>
                        <m:ctrlPr>
                          <a:rPr lang="en-US" sz="2400" b="1" i="1"/>
                        </m:ctrlPr>
                      </m:fPr>
                      <m:num>
                        <m:r>
                          <a:rPr lang="en-US" sz="2400" b="1" i="1"/>
                          <m:t>𝟏𝟓</m:t>
                        </m:r>
                      </m:num>
                      <m:den>
                        <m:r>
                          <a:rPr lang="en-US" sz="2400" b="1" i="1"/>
                          <m:t>𝟏𝟕</m:t>
                        </m:r>
                      </m:den>
                    </m:f>
                  </m:oMath>
                </a14:m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 what is the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b="1" i="1"/>
                        </m:ctrlPr>
                      </m:funcPr>
                      <m:fName>
                        <m:r>
                          <a:rPr lang="en-US" sz="2400" b="1" i="1"/>
                          <m:t>𝐬𝐢𝐧</m:t>
                        </m:r>
                      </m:fName>
                      <m:e>
                        <m:r>
                          <a:rPr lang="en-US" sz="2400" b="1" i="1"/>
                          <m:t>𝑨</m:t>
                        </m:r>
                      </m:e>
                    </m:func>
                  </m:oMath>
                </a14:m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381000"/>
                <a:ext cx="8077200" cy="1828800"/>
              </a:xfrm>
              <a:blipFill rotWithShape="1">
                <a:blip r:embed="rId2"/>
                <a:stretch>
                  <a:fillRect t="-4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09812"/>
            <a:ext cx="5048250" cy="4298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950" y="5410200"/>
            <a:ext cx="30099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5353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43513"/>
            <a:ext cx="7772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Directions:  After showing your thinking, write your answer in the box.  Your answer should be in simplest radical form.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Determine the length of the missing leg in the right triangle shown.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91" y="2971800"/>
            <a:ext cx="5979008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747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04800"/>
            <a:ext cx="7239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If one of the sides of a right triangle has a distance of 18 units, what are the possibilities for the other two sides?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43600"/>
            <a:ext cx="1600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509" y="5936673"/>
            <a:ext cx="16002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917623"/>
            <a:ext cx="16097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917623"/>
            <a:ext cx="16097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625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2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2" y="152400"/>
            <a:ext cx="84677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3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3300413" cy="4586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4" name="Picture 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586614"/>
            <a:ext cx="28956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970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5473"/>
            <a:ext cx="8229600" cy="2292927"/>
          </a:xfrm>
          <a:solidFill>
            <a:schemeClr val="bg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Circle all the correct answers. </a:t>
            </a:r>
            <a:endParaRPr lang="en-US" sz="14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Which triangles correctly label the relationship of the sides in a 30°-60°-90° triangle?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2657475"/>
            <a:ext cx="6486525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0122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152400"/>
                <a:ext cx="8382000" cy="2133600"/>
              </a:xfr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>
                <a:normAutofit fontScale="92500"/>
              </a:bodyPr>
              <a:lstStyle/>
              <a:p>
                <a:pPr lvl="0"/>
                <a:r>
                  <a:rPr lang="en-US" sz="2400" dirty="0"/>
                  <a:t>Directions:  After showing your thinking, write your answer in the box.  Your answer should be in simplest radical form.</a:t>
                </a:r>
              </a:p>
              <a:p>
                <a:r>
                  <a:rPr lang="en-US" sz="2400" dirty="0"/>
                  <a:t> 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1" i="1"/>
                        </m:ctrlPr>
                      </m:accPr>
                      <m:e>
                        <m:r>
                          <a:rPr lang="en-US" sz="2400" b="1" i="1"/>
                          <m:t>𝑩𝑫</m:t>
                        </m:r>
                      </m:e>
                    </m:acc>
                  </m:oMath>
                </a14:m>
                <a:r>
                  <a:rPr lang="en-US" sz="2400" b="1" dirty="0"/>
                  <a:t> is an altitude and an angle bisector in </a:t>
                </a:r>
                <a14:m>
                  <m:oMath xmlns:m="http://schemas.openxmlformats.org/officeDocument/2006/math">
                    <m:r>
                      <a:rPr lang="en-US" sz="2400" b="1" i="1"/>
                      <m:t>∆</m:t>
                    </m:r>
                    <m:r>
                      <a:rPr lang="en-US" sz="2400" b="1" i="1"/>
                      <m:t>𝑨𝑩𝑪</m:t>
                    </m:r>
                  </m:oMath>
                </a14:m>
                <a:r>
                  <a:rPr lang="en-US" sz="2400" b="1" dirty="0"/>
                  <a:t>.  If </a:t>
                </a:r>
                <a14:m>
                  <m:oMath xmlns:m="http://schemas.openxmlformats.org/officeDocument/2006/math">
                    <m:r>
                      <a:rPr lang="en-US" sz="2400" b="1" i="1"/>
                      <m:t>𝒎</m:t>
                    </m:r>
                    <m:r>
                      <a:rPr lang="en-US" sz="2400" b="1" i="1"/>
                      <m:t> </m:t>
                    </m:r>
                    <m:r>
                      <a:rPr lang="en-US" sz="2400" b="1" i="1"/>
                      <m:t>𝑨𝑩𝑪</m:t>
                    </m:r>
                    <m:r>
                      <a:rPr lang="en-US" sz="2400" b="1" i="1"/>
                      <m:t> = </m:t>
                    </m:r>
                    <m:r>
                      <a:rPr lang="en-US" sz="2400" b="1" i="1"/>
                      <m:t>𝟔𝟎</m:t>
                    </m:r>
                    <m:r>
                      <a:rPr lang="en-US" sz="2400" b="1" i="1"/>
                      <m:t>°</m:t>
                    </m:r>
                  </m:oMath>
                </a14:m>
                <a:r>
                  <a:rPr lang="en-US" sz="2400" b="1" dirty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1" i="1"/>
                        </m:ctrlPr>
                      </m:accPr>
                      <m:e>
                        <m:r>
                          <a:rPr lang="en-US" sz="2400" b="1" i="1"/>
                          <m:t>𝑨𝑩</m:t>
                        </m:r>
                      </m:e>
                    </m:acc>
                  </m:oMath>
                </a14:m>
                <a:r>
                  <a:rPr lang="en-US" sz="2400" b="1" dirty="0"/>
                  <a:t> = 14, find the length of the altitude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1" i="1"/>
                        </m:ctrlPr>
                      </m:accPr>
                      <m:e>
                        <m:r>
                          <a:rPr lang="en-US" sz="2400" b="1" i="1"/>
                          <m:t>𝑩𝑫</m:t>
                        </m:r>
                      </m:e>
                    </m:acc>
                  </m:oMath>
                </a14:m>
                <a:r>
                  <a:rPr lang="en-US" sz="2400" b="1" dirty="0"/>
                  <a:t>.  </a:t>
                </a: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152400"/>
                <a:ext cx="8382000" cy="2133600"/>
              </a:xfrm>
              <a:blipFill rotWithShape="1">
                <a:blip r:embed="rId2"/>
                <a:stretch>
                  <a:fillRect t="-1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2" y="2590800"/>
            <a:ext cx="4806131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6186920"/>
            <a:ext cx="18288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4433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76200"/>
                <a:ext cx="7848600" cy="1752600"/>
              </a:xfrm>
              <a:solidFill>
                <a:schemeClr val="accent2">
                  <a:lumMod val="40000"/>
                  <a:lumOff val="60000"/>
                </a:schemeClr>
              </a:solidFill>
            </p:spPr>
            <p:txBody>
              <a:bodyPr>
                <a:normAutofit fontScale="92500" lnSpcReduction="20000"/>
              </a:bodyPr>
              <a:lstStyle/>
              <a:p>
                <a:endPara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r>
                  <a:rPr lang="en-US" sz="2400" dirty="0"/>
                  <a:t>Directions:  After showing your thinking, write your answer in the box.  Round your answer to the nearest tenth.</a:t>
                </a:r>
              </a:p>
              <a:p>
                <a:r>
                  <a:rPr lang="en-US" sz="2400" dirty="0"/>
                  <a:t> </a:t>
                </a:r>
              </a:p>
              <a:p>
                <a:r>
                  <a:rPr lang="en-US" sz="2400" b="1" dirty="0"/>
                  <a:t>Solve for </a:t>
                </a:r>
                <a14:m>
                  <m:oMath xmlns:m="http://schemas.openxmlformats.org/officeDocument/2006/math">
                    <m:r>
                      <a:rPr lang="en-US" sz="2400" b="1" i="1"/>
                      <m:t>𝒙</m:t>
                    </m:r>
                  </m:oMath>
                </a14:m>
                <a:r>
                  <a:rPr lang="en-US" sz="2400" b="1" dirty="0"/>
                  <a:t>.</a:t>
                </a:r>
                <a:endParaRPr lang="en-US" sz="2400" dirty="0"/>
              </a:p>
              <a:p>
                <a:pPr lvl="0"/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76200"/>
                <a:ext cx="7848600" cy="1752600"/>
              </a:xfrm>
              <a:blipFill rotWithShape="1">
                <a:blip r:embed="rId2"/>
                <a:stretch>
                  <a:fillRect b="-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1981200"/>
            <a:ext cx="5560703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231082"/>
            <a:ext cx="26765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6174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52400"/>
                <a:ext cx="8655885" cy="2057400"/>
              </a:xfr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>
                <a:normAutofit fontScale="92500" lnSpcReduction="10000"/>
              </a:bodyPr>
              <a:lstStyle/>
              <a:p>
                <a:pPr lvl="0"/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/>
                  <a:t>Directions:  After showing your thinking, write your answer in the box.  Round your answer to the nearest tenth.</a:t>
                </a:r>
              </a:p>
              <a:p>
                <a:r>
                  <a:rPr lang="en-US" sz="2800" dirty="0"/>
                  <a:t> </a:t>
                </a:r>
              </a:p>
              <a:p>
                <a:r>
                  <a:rPr lang="en-US" sz="2800" b="1" dirty="0"/>
                  <a:t>In this regular octagon, </a:t>
                </a:r>
                <a14:m>
                  <m:oMath xmlns:m="http://schemas.openxmlformats.org/officeDocument/2006/math">
                    <m:r>
                      <a:rPr lang="en-US" sz="2800" b="1" i="1"/>
                      <m:t>∆</m:t>
                    </m:r>
                    <m:r>
                      <a:rPr lang="en-US" sz="2800" b="1" i="1"/>
                      <m:t>𝑪𝑨𝑩</m:t>
                    </m:r>
                  </m:oMath>
                </a14:m>
                <a:r>
                  <a:rPr lang="en-US" sz="2800" b="1" dirty="0"/>
                  <a:t> has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b="1" i="1"/>
                        </m:ctrlPr>
                      </m:accPr>
                      <m:e>
                        <m:r>
                          <a:rPr lang="en-US" sz="2800" b="1" i="1"/>
                          <m:t>𝑨𝑹</m:t>
                        </m:r>
                      </m:e>
                    </m:acc>
                  </m:oMath>
                </a14:m>
                <a:r>
                  <a:rPr lang="en-US" sz="2800" b="1" dirty="0"/>
                  <a:t> as an altitude and angle bisector.  If </a:t>
                </a:r>
                <a14:m>
                  <m:oMath xmlns:m="http://schemas.openxmlformats.org/officeDocument/2006/math">
                    <m:r>
                      <a:rPr lang="en-US" sz="2800" b="1" i="1"/>
                      <m:t>𝑨𝑩</m:t>
                    </m:r>
                    <m:r>
                      <a:rPr lang="en-US" sz="2800" b="1" i="1"/>
                      <m:t> = </m:t>
                    </m:r>
                    <m:r>
                      <a:rPr lang="en-US" sz="2800" b="1" i="1"/>
                      <m:t>𝟏𝟕</m:t>
                    </m:r>
                  </m:oMath>
                </a14:m>
                <a:r>
                  <a:rPr lang="en-US" sz="2800" b="1" dirty="0"/>
                  <a:t>, find </a:t>
                </a:r>
                <a14:m>
                  <m:oMath xmlns:m="http://schemas.openxmlformats.org/officeDocument/2006/math">
                    <m:r>
                      <a:rPr lang="en-US" sz="2800" b="1" i="1"/>
                      <m:t>𝑨𝑹</m:t>
                    </m:r>
                  </m:oMath>
                </a14:m>
                <a:r>
                  <a:rPr lang="en-US" sz="2800" b="1" dirty="0"/>
                  <a:t>.</a:t>
                </a:r>
                <a:endParaRPr lang="en-US" sz="2800" dirty="0"/>
              </a:p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52400"/>
                <a:ext cx="8655885" cy="2057400"/>
              </a:xfrm>
              <a:blipFill rotWithShape="1">
                <a:blip r:embed="rId2"/>
                <a:stretch>
                  <a:fillRect t="-4438" r="-282" b="-6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0"/>
            <a:ext cx="4586289" cy="4152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100058"/>
            <a:ext cx="25146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019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76200" y="228600"/>
                <a:ext cx="8229600" cy="2209800"/>
              </a:xfrm>
            </p:spPr>
            <p:txBody>
              <a:bodyPr>
                <a:normAutofit fontScale="77500" lnSpcReduction="20000"/>
              </a:bodyPr>
              <a:lstStyle/>
              <a:p>
                <a:pPr lvl="0"/>
                <a:r>
                  <a:rPr lang="en-US" sz="3300" dirty="0">
                    <a:latin typeface="Arial" panose="020B0604020202020204" pitchFamily="34" charset="0"/>
                    <a:cs typeface="Arial" panose="020B0604020202020204" pitchFamily="34" charset="0"/>
                  </a:rPr>
                  <a:t>Directions:  After showing your thinking, write your answer in the box.  Round your answer to the nearest degree.</a:t>
                </a:r>
              </a:p>
              <a:p>
                <a:r>
                  <a:rPr lang="en-US" sz="3300" dirty="0">
                    <a:latin typeface="Arial" panose="020B0604020202020204" pitchFamily="34" charset="0"/>
                    <a:cs typeface="Arial" panose="020B0604020202020204" pitchFamily="34" charset="0"/>
                  </a:rPr>
                  <a:t> </a:t>
                </a:r>
                <a:r>
                  <a:rPr lang="en-US" sz="33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:r>
                  <a:rPr lang="en-US" sz="33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the rise of </a:t>
                </a:r>
                <a:r>
                  <a:rPr lang="en-US" sz="33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 set </a:t>
                </a:r>
                <a:r>
                  <a:rPr lang="en-US" sz="33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stairs is 6 feet and the length of the stairs is 5 feet, what is the angle elevation of the staircase (the angle labeled </a:t>
                </a:r>
                <a14:m>
                  <m:oMath xmlns:m="http://schemas.openxmlformats.org/officeDocument/2006/math">
                    <m:r>
                      <a:rPr lang="en-US" sz="3300" b="1" i="1"/>
                      <m:t>𝒙</m:t>
                    </m:r>
                  </m:oMath>
                </a14:m>
                <a:r>
                  <a:rPr lang="en-US" sz="33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)?</a:t>
                </a:r>
                <a:endParaRPr lang="en-US" sz="33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228600"/>
                <a:ext cx="8229600" cy="2209800"/>
              </a:xfrm>
              <a:blipFill rotWithShape="1">
                <a:blip r:embed="rId2"/>
                <a:stretch>
                  <a:fillRect t="-6077" r="-815" b="-5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019800"/>
            <a:ext cx="2590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21076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236</TotalTime>
  <Words>280</Words>
  <Application>Microsoft Office PowerPoint</Application>
  <PresentationFormat>On-screen Show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   Geometry Review PPT Finnegan 2013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Review PPT Finnegan 2013</dc:title>
  <dc:creator>Jenna Finnegan</dc:creator>
  <cp:lastModifiedBy>Jenna Finnegan</cp:lastModifiedBy>
  <cp:revision>25</cp:revision>
  <dcterms:created xsi:type="dcterms:W3CDTF">2013-10-15T22:20:27Z</dcterms:created>
  <dcterms:modified xsi:type="dcterms:W3CDTF">2013-10-16T23:36:37Z</dcterms:modified>
</cp:coreProperties>
</file>