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8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hyperlink" Target="http://www.google.com/url?sa=i&amp;rct=j&amp;q=&amp;esrc=s&amp;frm=1&amp;source=images&amp;cd=&amp;cad=rja&amp;docid=ID3Ab1vxNhOMsM&amp;tbnid=CadPckz3h7WMlM:&amp;ved=0CAUQjRw&amp;url=http%3A%2F%2Fmrshulet.weebly.com%2Foldunit-6-parallels-and-polygons.html&amp;ei=sfVmUrKWL7Di4APO6IAI&amp;bvm=bv.55123115,d.dmg&amp;psig=AFQjCNEl-r4NEll4_rWLLQSp0Mjz9jh-Tg&amp;ust=138256567576044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200400"/>
            <a:ext cx="4114800" cy="7010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Geometry Review PPT</a:t>
            </a:r>
            <a:br>
              <a:rPr lang="en-US" dirty="0" smtClean="0"/>
            </a:br>
            <a:r>
              <a:rPr lang="en-US" dirty="0" smtClean="0"/>
              <a:t>Finnegan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7620000" cy="6400800"/>
          </a:xfrm>
        </p:spPr>
        <p:txBody>
          <a:bodyPr/>
          <a:lstStyle/>
          <a:p>
            <a:pPr algn="ctr"/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SOL </a:t>
            </a: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G.9</a:t>
            </a:r>
          </a:p>
        </p:txBody>
      </p:sp>
    </p:spTree>
    <p:extLst>
      <p:ext uri="{BB962C8B-B14F-4D97-AF65-F5344CB8AC3E}">
        <p14:creationId xmlns:p14="http://schemas.microsoft.com/office/powerpoint/2010/main" val="2188042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228600"/>
                <a:ext cx="7620000" cy="6858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b="1" dirty="0"/>
                  <a:t>Quadrilateral </a:t>
                </a:r>
                <a14:m>
                  <m:oMath xmlns:m="http://schemas.openxmlformats.org/officeDocument/2006/math">
                    <m:r>
                      <a:rPr lang="en-US" b="1" i="1"/>
                      <m:t>𝑨𝑩𝑪𝑫</m:t>
                    </m:r>
                  </m:oMath>
                </a14:m>
                <a:r>
                  <a:rPr lang="en-US" b="1" dirty="0"/>
                  <a:t> is inscribed in a circle.  Find the value of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</m:oMath>
                </a14:m>
                <a:r>
                  <a:rPr lang="en-US" b="1" dirty="0"/>
                  <a:t>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228600"/>
                <a:ext cx="7620000" cy="685800"/>
              </a:xfrm>
              <a:blipFill rotWithShape="1">
                <a:blip r:embed="rId2"/>
                <a:stretch>
                  <a:fillRect t="-4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09600"/>
            <a:ext cx="5110162" cy="3941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67400"/>
            <a:ext cx="23812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927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rshulet.weebly.com/uploads/1/2/3/4/12340225/5538614_ori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8" y="76200"/>
            <a:ext cx="8803246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35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81000" y="243513"/>
                <a:ext cx="7772400" cy="13858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/>
                  <a:t>In trapezoid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𝑷𝑸𝑹𝑺</m:t>
                    </m:r>
                  </m:oMath>
                </a14:m>
                <a:r>
                  <a:rPr lang="en-US" sz="2800" b="1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latin typeface="Cambria Math"/>
                          </a:rPr>
                          <m:t>𝑷𝑺</m:t>
                        </m:r>
                      </m:e>
                    </m:acc>
                    <m:r>
                      <a:rPr lang="en-US" sz="2800" b="1" i="1">
                        <a:latin typeface="Cambria Math"/>
                      </a:rPr>
                      <m:t> ≅ </m:t>
                    </m:r>
                    <m:acc>
                      <m:accPr>
                        <m:chr m:val="̅"/>
                        <m:ctrlPr>
                          <a:rPr lang="en-US" sz="28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latin typeface="Cambria Math"/>
                          </a:rPr>
                          <m:t>𝑸𝑹</m:t>
                        </m:r>
                      </m:e>
                    </m:acc>
                  </m:oMath>
                </a14:m>
                <a:r>
                  <a:rPr lang="en-US" sz="2800" b="1" dirty="0"/>
                  <a:t> and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𝒎</m:t>
                    </m:r>
                    <m:r>
                      <a:rPr lang="en-US" sz="2800" b="1" i="1">
                        <a:latin typeface="Cambria Math"/>
                      </a:rPr>
                      <m:t> </m:t>
                    </m:r>
                    <m:r>
                      <a:rPr lang="en-US" sz="2800" b="1" i="1">
                        <a:latin typeface="Cambria Math"/>
                      </a:rPr>
                      <m:t>𝑷</m:t>
                    </m:r>
                    <m:r>
                      <a:rPr lang="en-US" sz="2800" b="1" i="1">
                        <a:latin typeface="Cambria Math"/>
                      </a:rPr>
                      <m:t> = </m:t>
                    </m:r>
                    <m:r>
                      <a:rPr lang="en-US" sz="2800" b="1" i="1">
                        <a:latin typeface="Cambria Math"/>
                      </a:rPr>
                      <m:t>𝟏𝟏𝟎</m:t>
                    </m:r>
                    <m:r>
                      <a:rPr lang="en-US" sz="2800" b="1" i="1">
                        <a:latin typeface="Cambria Math"/>
                      </a:rPr>
                      <m:t>°</m:t>
                    </m:r>
                  </m:oMath>
                </a14:m>
                <a:r>
                  <a:rPr lang="en-US" sz="2800" b="1" dirty="0"/>
                  <a:t>.  Select all the true statements that can be concluded based on this information.  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43513"/>
                <a:ext cx="7772400" cy="1385892"/>
              </a:xfrm>
              <a:prstGeom prst="rect">
                <a:avLst/>
              </a:prstGeom>
              <a:blipFill rotWithShape="1">
                <a:blip r:embed="rId2"/>
                <a:stretch>
                  <a:fillRect l="-1647" t="-3965" r="-1176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564" y="1664041"/>
            <a:ext cx="5533667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82" y="6019800"/>
            <a:ext cx="19145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218" y="6019800"/>
            <a:ext cx="19050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18" y="5181600"/>
            <a:ext cx="19240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218" y="5181600"/>
            <a:ext cx="19335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181" y="5108864"/>
            <a:ext cx="19240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181" y="6019800"/>
            <a:ext cx="27813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4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575966"/>
            <a:ext cx="7696200" cy="67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7" y="5867400"/>
            <a:ext cx="34385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2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7" y="304800"/>
            <a:ext cx="8590076" cy="481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859" y="1219201"/>
            <a:ext cx="4745579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110" y="6093509"/>
            <a:ext cx="32670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7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28600" y="228600"/>
                <a:ext cx="8077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dirty="0"/>
                  <a:t>Directions:  Graph the point.  Then, write the ordered pair of your point in the box.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b="1" dirty="0"/>
                  <a:t>Three coordinates of quadrilateral </a:t>
                </a:r>
                <a14:m>
                  <m:oMath xmlns:m="http://schemas.openxmlformats.org/officeDocument/2006/math">
                    <m:r>
                      <a:rPr lang="en-US" b="1" i="1"/>
                      <m:t>𝑷𝑸𝑹𝑺</m:t>
                    </m:r>
                  </m:oMath>
                </a14:m>
                <a:r>
                  <a:rPr lang="en-US" b="1" dirty="0"/>
                  <a:t> are the following </a:t>
                </a:r>
                <a14:m>
                  <m:oMath xmlns:m="http://schemas.openxmlformats.org/officeDocument/2006/math">
                    <m:r>
                      <a:rPr lang="en-US" b="1" i="1"/>
                      <m:t>𝑷</m:t>
                    </m:r>
                    <m:r>
                      <a:rPr lang="en-US" b="1" i="1"/>
                      <m:t>(−</m:t>
                    </m:r>
                    <m:r>
                      <a:rPr lang="en-US" b="1" i="1"/>
                      <m:t>𝟐</m:t>
                    </m:r>
                    <m:r>
                      <a:rPr lang="en-US" b="1" i="1"/>
                      <m:t>, </m:t>
                    </m:r>
                    <m:r>
                      <a:rPr lang="en-US" b="1" i="1"/>
                      <m:t>𝟐</m:t>
                    </m:r>
                    <m:r>
                      <a:rPr lang="en-US" b="1" i="1"/>
                      <m:t>)</m:t>
                    </m:r>
                  </m:oMath>
                </a14:m>
                <a:r>
                  <a:rPr lang="en-US" b="1" dirty="0"/>
                  <a:t>, </a:t>
                </a:r>
                <a14:m>
                  <m:oMath xmlns:m="http://schemas.openxmlformats.org/officeDocument/2006/math">
                    <m:r>
                      <a:rPr lang="en-US" b="1" i="1"/>
                      <m:t>𝑹</m:t>
                    </m:r>
                    <m:r>
                      <a:rPr lang="en-US" b="1" i="1"/>
                      <m:t>(</m:t>
                    </m:r>
                    <m:r>
                      <a:rPr lang="en-US" b="1" i="1"/>
                      <m:t>𝟓</m:t>
                    </m:r>
                    <m:r>
                      <a:rPr lang="en-US" b="1" i="1"/>
                      <m:t>, −</m:t>
                    </m:r>
                    <m:r>
                      <a:rPr lang="en-US" b="1" i="1"/>
                      <m:t>𝟒</m:t>
                    </m:r>
                    <m:r>
                      <a:rPr lang="en-US" b="1" i="1"/>
                      <m:t>)</m:t>
                    </m:r>
                  </m:oMath>
                </a14:m>
                <a:r>
                  <a:rPr lang="en-US" b="1" dirty="0"/>
                  <a:t>, and </a:t>
                </a:r>
                <a14:m>
                  <m:oMath xmlns:m="http://schemas.openxmlformats.org/officeDocument/2006/math">
                    <m:r>
                      <a:rPr lang="en-US" b="1" i="1"/>
                      <m:t>𝑺</m:t>
                    </m:r>
                    <m:r>
                      <a:rPr lang="en-US" b="1" i="1"/>
                      <m:t>(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, −</m:t>
                    </m:r>
                    <m:r>
                      <a:rPr lang="en-US" b="1" i="1"/>
                      <m:t>𝟓</m:t>
                    </m:r>
                    <m:r>
                      <a:rPr lang="en-US" b="1" i="1"/>
                      <m:t>)</m:t>
                    </m:r>
                  </m:oMath>
                </a14:m>
                <a:r>
                  <a:rPr lang="en-US" b="1" dirty="0"/>
                  <a:t>.  Graph point </a:t>
                </a:r>
                <a14:m>
                  <m:oMath xmlns:m="http://schemas.openxmlformats.org/officeDocument/2006/math">
                    <m:r>
                      <a:rPr lang="en-US" b="1" i="1"/>
                      <m:t>𝑸</m:t>
                    </m:r>
                  </m:oMath>
                </a14:m>
                <a:r>
                  <a:rPr lang="en-US" b="1" dirty="0"/>
                  <a:t> so that </a:t>
                </a:r>
                <a14:m>
                  <m:oMath xmlns:m="http://schemas.openxmlformats.org/officeDocument/2006/math">
                    <m:r>
                      <a:rPr lang="en-US" b="1" i="1"/>
                      <m:t>𝑷𝑸𝑹𝑺</m:t>
                    </m:r>
                  </m:oMath>
                </a14:m>
                <a:r>
                  <a:rPr lang="en-US" b="1" dirty="0"/>
                  <a:t> is a parallelogram.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0772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679" t="-2551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Graph pape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428929"/>
            <a:ext cx="6019800" cy="527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2793609"/>
            <a:ext cx="2266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12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28600" y="304800"/>
                <a:ext cx="80772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dirty="0"/>
                  <a:t>Directions:  Write your answer in the box.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b="1" dirty="0"/>
                  <a:t>Quadrilateral </a:t>
                </a:r>
                <a14:m>
                  <m:oMath xmlns:m="http://schemas.openxmlformats.org/officeDocument/2006/math">
                    <m:r>
                      <a:rPr lang="en-US" b="1" i="1"/>
                      <m:t>𝑪𝑫𝑬𝑭</m:t>
                    </m:r>
                  </m:oMath>
                </a14:m>
                <a:r>
                  <a:rPr lang="en-US" b="1" dirty="0"/>
                  <a:t> has the following vertices:  </a:t>
                </a:r>
                <a14:m>
                  <m:oMath xmlns:m="http://schemas.openxmlformats.org/officeDocument/2006/math">
                    <m:r>
                      <a:rPr lang="en-US" b="1" i="1"/>
                      <m:t>𝑪</m:t>
                    </m:r>
                    <m:r>
                      <a:rPr lang="en-US" b="1" i="1"/>
                      <m:t>(</m:t>
                    </m:r>
                    <m:r>
                      <a:rPr lang="en-US" b="1" i="1"/>
                      <m:t>𝟓</m:t>
                    </m:r>
                    <m:r>
                      <a:rPr lang="en-US" b="1" i="1"/>
                      <m:t>, </m:t>
                    </m:r>
                    <m:r>
                      <a:rPr lang="en-US" b="1" i="1"/>
                      <m:t>𝟒</m:t>
                    </m:r>
                    <m:r>
                      <a:rPr lang="en-US" b="1" i="1"/>
                      <m:t>)</m:t>
                    </m:r>
                  </m:oMath>
                </a14:m>
                <a:r>
                  <a:rPr lang="en-US" b="1" dirty="0"/>
                  <a:t>, </a:t>
                </a:r>
                <a14:m>
                  <m:oMath xmlns:m="http://schemas.openxmlformats.org/officeDocument/2006/math">
                    <m:r>
                      <a:rPr lang="en-US" b="1" i="1"/>
                      <m:t>𝑫</m:t>
                    </m:r>
                    <m:r>
                      <a:rPr lang="en-US" b="1" i="1"/>
                      <m:t>(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, 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)</m:t>
                    </m:r>
                  </m:oMath>
                </a14:m>
                <a:r>
                  <a:rPr lang="en-US" b="1" dirty="0"/>
                  <a:t>, </a:t>
                </a:r>
                <a14:m>
                  <m:oMath xmlns:m="http://schemas.openxmlformats.org/officeDocument/2006/math">
                    <m:r>
                      <a:rPr lang="en-US" b="1" i="1"/>
                      <m:t>𝑬</m:t>
                    </m:r>
                    <m:r>
                      <a:rPr lang="en-US" b="1" i="1"/>
                      <m:t>(</m:t>
                    </m:r>
                    <m:r>
                      <a:rPr lang="en-US" b="1" i="1"/>
                      <m:t>𝟓</m:t>
                    </m:r>
                    <m:r>
                      <a:rPr lang="en-US" b="1" i="1"/>
                      <m:t>, −</m:t>
                    </m:r>
                    <m:r>
                      <a:rPr lang="en-US" b="1" i="1"/>
                      <m:t>𝟐</m:t>
                    </m:r>
                    <m:r>
                      <a:rPr lang="en-US" b="1" i="1"/>
                      <m:t>)</m:t>
                    </m:r>
                  </m:oMath>
                </a14:m>
                <a:r>
                  <a:rPr lang="en-US" b="1" dirty="0"/>
                  <a:t>, and </a:t>
                </a:r>
                <a14:m>
                  <m:oMath xmlns:m="http://schemas.openxmlformats.org/officeDocument/2006/math">
                    <m:r>
                      <a:rPr lang="en-US" b="1" i="1"/>
                      <m:t>𝑭</m:t>
                    </m:r>
                    <m:r>
                      <a:rPr lang="en-US" b="1" i="1"/>
                      <m:t>(</m:t>
                    </m:r>
                    <m:r>
                      <a:rPr lang="en-US" b="1" i="1"/>
                      <m:t>𝟗</m:t>
                    </m:r>
                    <m:r>
                      <a:rPr lang="en-US" b="1" i="1"/>
                      <m:t>, 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)</m:t>
                    </m:r>
                  </m:oMath>
                </a14:m>
                <a:r>
                  <a:rPr lang="en-US" b="1" dirty="0"/>
                  <a:t>.  In order for the quadrilateral to be a rhombus, the sides must all be equal.  Find the length of the sides.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077200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679" t="-2066" r="-1585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Graph paper 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1782128"/>
            <a:ext cx="4953000" cy="4901247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5680732"/>
            <a:ext cx="3833812" cy="41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43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81000" y="228600"/>
                <a:ext cx="8001000" cy="1200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A quadrilateral </a:t>
                </a:r>
                <a14:m>
                  <m:oMath xmlns:m="http://schemas.openxmlformats.org/officeDocument/2006/math">
                    <m:r>
                      <a:rPr lang="en-US" b="1" i="1"/>
                      <m:t>𝑨𝑩𝑪𝑫</m:t>
                    </m:r>
                  </m:oMath>
                </a14:m>
                <a:r>
                  <a:rPr lang="en-US" b="1" dirty="0"/>
                  <a:t> has the following vertices </a:t>
                </a:r>
                <a14:m>
                  <m:oMath xmlns:m="http://schemas.openxmlformats.org/officeDocument/2006/math">
                    <m:r>
                      <a:rPr lang="en-US" b="1" i="1"/>
                      <m:t>𝑨</m:t>
                    </m:r>
                    <m:r>
                      <a:rPr lang="en-US" b="1" i="1"/>
                      <m:t>(−</m:t>
                    </m:r>
                    <m:r>
                      <a:rPr lang="en-US" b="1" i="1"/>
                      <m:t>𝟒</m:t>
                    </m:r>
                    <m:r>
                      <a:rPr lang="en-US" b="1" i="1"/>
                      <m:t>, </m:t>
                    </m:r>
                    <m:r>
                      <a:rPr lang="en-US" b="1" i="1"/>
                      <m:t>𝟖</m:t>
                    </m:r>
                    <m:r>
                      <a:rPr lang="en-US" b="1" i="1"/>
                      <m:t>)</m:t>
                    </m:r>
                  </m:oMath>
                </a14:m>
                <a:r>
                  <a:rPr lang="en-US" b="1" dirty="0"/>
                  <a:t>, </a:t>
                </a:r>
                <a14:m>
                  <m:oMath xmlns:m="http://schemas.openxmlformats.org/officeDocument/2006/math">
                    <m:r>
                      <a:rPr lang="en-US" b="1" i="1"/>
                      <m:t>𝑩</m:t>
                    </m:r>
                    <m:r>
                      <a:rPr lang="en-US" b="1" i="1"/>
                      <m:t>(</m:t>
                    </m:r>
                    <m:r>
                      <a:rPr lang="en-US" b="1" i="1"/>
                      <m:t>𝟎</m:t>
                    </m:r>
                    <m:r>
                      <a:rPr lang="en-US" b="1" i="1"/>
                      <m:t>, </m:t>
                    </m:r>
                    <m:r>
                      <a:rPr lang="en-US" b="1" i="1"/>
                      <m:t>𝟔</m:t>
                    </m:r>
                    <m:r>
                      <a:rPr lang="en-US" b="1" i="1"/>
                      <m:t>)</m:t>
                    </m:r>
                  </m:oMath>
                </a14:m>
                <a:r>
                  <a:rPr lang="en-US" b="1" dirty="0"/>
                  <a:t>, </a:t>
                </a:r>
                <a14:m>
                  <m:oMath xmlns:m="http://schemas.openxmlformats.org/officeDocument/2006/math">
                    <m:r>
                      <a:rPr lang="en-US" b="1" i="1"/>
                      <m:t>𝑪</m:t>
                    </m:r>
                    <m:r>
                      <a:rPr lang="en-US" b="1" i="1"/>
                      <m:t>(</m:t>
                    </m:r>
                    <m:r>
                      <a:rPr lang="en-US" b="1" i="1"/>
                      <m:t>𝟎</m:t>
                    </m:r>
                    <m:r>
                      <a:rPr lang="en-US" b="1" i="1"/>
                      <m:t>, −</m:t>
                    </m:r>
                    <m:r>
                      <a:rPr lang="en-US" b="1" i="1"/>
                      <m:t>𝟐</m:t>
                    </m:r>
                    <m:r>
                      <a:rPr lang="en-US" b="1" i="1"/>
                      <m:t>)</m:t>
                    </m:r>
                  </m:oMath>
                </a14:m>
                <a:r>
                  <a:rPr lang="en-US" b="1" dirty="0"/>
                  <a:t> and </a:t>
                </a:r>
                <a14:m>
                  <m:oMath xmlns:m="http://schemas.openxmlformats.org/officeDocument/2006/math">
                    <m:r>
                      <a:rPr lang="en-US" b="1" i="1"/>
                      <m:t>𝑫</m:t>
                    </m:r>
                    <m:r>
                      <a:rPr lang="en-US" b="1" i="1"/>
                      <m:t>(−</m:t>
                    </m:r>
                    <m:r>
                      <a:rPr lang="en-US" b="1" i="1"/>
                      <m:t>𝟒</m:t>
                    </m:r>
                    <m:r>
                      <a:rPr lang="en-US" b="1" i="1"/>
                      <m:t>, </m:t>
                    </m:r>
                    <m:r>
                      <a:rPr lang="en-US" b="1" i="1"/>
                      <m:t>𝟎</m:t>
                    </m:r>
                    <m:r>
                      <a:rPr lang="en-US" b="1" i="1"/>
                      <m:t>)</m:t>
                    </m:r>
                  </m:oMath>
                </a14:m>
                <a:r>
                  <a:rPr lang="en-US" b="1" dirty="0"/>
                  <a:t>.  Find the midpoint of the diagonals, </a:t>
                </a:r>
                <a14:m>
                  <m:oMath xmlns:m="http://schemas.openxmlformats.org/officeDocument/2006/math">
                    <m:r>
                      <a:rPr lang="en-US" b="1" i="1"/>
                      <m:t>𝑬</m:t>
                    </m:r>
                  </m:oMath>
                </a14:m>
                <a:r>
                  <a:rPr lang="en-US" b="1" dirty="0"/>
                  <a:t>, so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/>
                        </m:ctrlPr>
                      </m:accPr>
                      <m:e>
                        <m:r>
                          <a:rPr lang="en-US" b="1" i="1"/>
                          <m:t>𝑩𝑬</m:t>
                        </m:r>
                      </m:e>
                    </m:acc>
                    <m:r>
                      <a:rPr lang="en-US" b="1" i="1"/>
                      <m:t> ≅ </m:t>
                    </m:r>
                    <m:acc>
                      <m:accPr>
                        <m:chr m:val="̅"/>
                        <m:ctrlPr>
                          <a:rPr lang="en-US" b="1" i="1"/>
                        </m:ctrlPr>
                      </m:accPr>
                      <m:e>
                        <m:r>
                          <a:rPr lang="en-US" b="1" i="1"/>
                          <m:t>𝑬𝑫</m:t>
                        </m:r>
                      </m:e>
                    </m:acc>
                  </m:oMath>
                </a14:m>
                <a:r>
                  <a:rPr lang="en-US" b="1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/>
                        </m:ctrlPr>
                      </m:accPr>
                      <m:e>
                        <m:r>
                          <a:rPr lang="en-US" b="1" i="1"/>
                          <m:t>𝑨𝑬</m:t>
                        </m:r>
                      </m:e>
                    </m:acc>
                    <m:r>
                      <a:rPr lang="en-US" b="1" i="1"/>
                      <m:t> ≅ </m:t>
                    </m:r>
                    <m:acc>
                      <m:accPr>
                        <m:chr m:val="̅"/>
                        <m:ctrlPr>
                          <a:rPr lang="en-US" b="1" i="1"/>
                        </m:ctrlPr>
                      </m:accPr>
                      <m:e>
                        <m:r>
                          <a:rPr lang="en-US" b="1" i="1"/>
                          <m:t>𝑬𝑪</m:t>
                        </m:r>
                      </m:e>
                    </m:acc>
                  </m:oMath>
                </a14:m>
                <a:r>
                  <a:rPr lang="en-US" b="1" dirty="0"/>
                  <a:t>, then graph that point on the coordinate plane and write the ordered pair in the box.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8600"/>
                <a:ext cx="8001000" cy="1200906"/>
              </a:xfrm>
              <a:prstGeom prst="rect">
                <a:avLst/>
              </a:prstGeom>
              <a:blipFill rotWithShape="1">
                <a:blip r:embed="rId2"/>
                <a:stretch>
                  <a:fillRect l="-686" t="-2551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90663"/>
            <a:ext cx="6392227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492" y="5638800"/>
            <a:ext cx="2247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17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304800"/>
                <a:ext cx="77724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dirty="0"/>
                  <a:t>Directions:  </a:t>
                </a:r>
                <a:r>
                  <a:rPr lang="en-US" dirty="0" smtClean="0"/>
                  <a:t>Highlight </a:t>
                </a:r>
                <a:r>
                  <a:rPr lang="en-US" dirty="0"/>
                  <a:t>the box you want to select.  You must select all correct answers.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b="1" dirty="0"/>
                  <a:t>Which are sufficient to prove that </a:t>
                </a:r>
                <a14:m>
                  <m:oMath xmlns:m="http://schemas.openxmlformats.org/officeDocument/2006/math">
                    <m:r>
                      <a:rPr lang="en-US" b="1" i="1"/>
                      <m:t>𝑴𝑵𝑶𝑷</m:t>
                    </m:r>
                  </m:oMath>
                </a14:m>
                <a:r>
                  <a:rPr lang="en-US" b="1" dirty="0"/>
                  <a:t> is a parallelogram?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4800"/>
                <a:ext cx="77724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627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74" y="1447800"/>
            <a:ext cx="5086838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74" y="4038600"/>
            <a:ext cx="28956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53000"/>
            <a:ext cx="28479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5791200"/>
            <a:ext cx="28384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037" y="4038600"/>
            <a:ext cx="2876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037" y="4893212"/>
            <a:ext cx="28765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512" y="5772150"/>
            <a:ext cx="28860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1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17" y="381000"/>
            <a:ext cx="85248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1" y="1009651"/>
            <a:ext cx="3505200" cy="272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" y="3914775"/>
            <a:ext cx="82010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107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283</TotalTime>
  <Words>170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   Geometry Review PPT Finnegan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Review PPT Finnegan 2013</dc:title>
  <dc:creator>Jenna Finnegan</dc:creator>
  <cp:lastModifiedBy>Jenna Finnegan</cp:lastModifiedBy>
  <cp:revision>30</cp:revision>
  <dcterms:created xsi:type="dcterms:W3CDTF">2013-10-15T22:20:27Z</dcterms:created>
  <dcterms:modified xsi:type="dcterms:W3CDTF">2013-10-22T22:02:03Z</dcterms:modified>
</cp:coreProperties>
</file>