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7B370-C493-4CC9-84E1-72E204C46EC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E28-4B9E-4163-80ED-56B5E83C9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15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HOT SEAT THANKSGIVING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07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5400" b="1" dirty="0" smtClean="0"/>
              <a:t>Hypotenuse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14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Solve and then have them guess the number:</a:t>
            </a:r>
          </a:p>
          <a:p>
            <a:pPr algn="ctr"/>
            <a:r>
              <a:rPr lang="en-US" sz="4800" b="1" dirty="0" smtClean="0"/>
              <a:t>3x+6=18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313409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Olympics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118629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Piano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553202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Mermaid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39354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Burrito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055709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Zombie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812399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INFINITE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83441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Circumference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62225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Koala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572609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Angry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93286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Black hole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470201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Scrambled eggs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710241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TANGENT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833994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Equation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017131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Frame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921659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Pirate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480635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Venus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62148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Sloth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2349413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Caged Bird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1630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Exponent 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242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Ice cream cone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880680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</a:rPr>
              <a:t>Grumpy Cat 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599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Midpoint</a:t>
            </a:r>
            <a:r>
              <a:rPr lang="en-US" sz="6000" b="1" dirty="0" smtClean="0"/>
              <a:t> </a:t>
            </a:r>
          </a:p>
          <a:p>
            <a:pPr marL="0" indent="0" algn="ctr">
              <a:buNone/>
            </a:pPr>
            <a:r>
              <a:rPr lang="en-US" sz="4800" b="1" dirty="0" smtClean="0"/>
              <a:t>Can’t use the word </a:t>
            </a:r>
          </a:p>
          <a:p>
            <a:pPr marL="0" indent="0" algn="ctr">
              <a:buNone/>
            </a:pPr>
            <a:r>
              <a:rPr lang="en-US" sz="4800" b="1" dirty="0" smtClean="0"/>
              <a:t>middle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881553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Mask 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4764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Art</a:t>
            </a:r>
            <a:r>
              <a:rPr lang="en-US" sz="7200" b="1" dirty="0" smtClean="0"/>
              <a:t> 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6391800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Gobble </a:t>
            </a:r>
            <a:r>
              <a:rPr lang="en-US" sz="4400" b="1" dirty="0" smtClean="0">
                <a:solidFill>
                  <a:srgbClr val="FF0000"/>
                </a:solidFill>
              </a:rPr>
              <a:t>Gobble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36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Igloo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04112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Giraffe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268684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Sine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58901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Lady bug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57229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Toothbrush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653634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DEGREE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3167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18</TotalTime>
  <Words>58</Words>
  <Application>Microsoft Office PowerPoint</Application>
  <PresentationFormat>Widescreen</PresentationFormat>
  <Paragraphs>37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Calibri</vt:lpstr>
      <vt:lpstr>Century Gothic</vt:lpstr>
      <vt:lpstr>Wingdings 2</vt:lpstr>
      <vt:lpstr>Quotable</vt:lpstr>
      <vt:lpstr>HOT SEAT THANKSGIVING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SEAT THANKSGIVING</dc:title>
  <dc:creator>Jenna M. Finnegan</dc:creator>
  <cp:lastModifiedBy>Jenna M. Finnegan</cp:lastModifiedBy>
  <cp:revision>3</cp:revision>
  <dcterms:created xsi:type="dcterms:W3CDTF">2017-11-21T14:17:44Z</dcterms:created>
  <dcterms:modified xsi:type="dcterms:W3CDTF">2017-11-21T14:36:31Z</dcterms:modified>
</cp:coreProperties>
</file>