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2" r:id="rId8"/>
    <p:sldId id="261" r:id="rId9"/>
    <p:sldId id="259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5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0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4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5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0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3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7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0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B818DE-2759-4210-8C80-8ACC744F8EF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0E1EDE-8403-41DD-BB7E-64499216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SEAT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Vocabulary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8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Jonny Depp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3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Line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of Equations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Solution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7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Ghostbusters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GOLDFISH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NEGATIVE INFINITY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Minivan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Octopus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5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TERM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CONSTANT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3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INEQUALITY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COEFFICIENT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ABSOLUTE VALUE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8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BUBBLE BEE TUNA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VERTICAL 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7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POLYNOMIAL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3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POWER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SQUARE ROOT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35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HOT SEAT</vt:lpstr>
      <vt:lpstr>TERM</vt:lpstr>
      <vt:lpstr>COEFFICIENT</vt:lpstr>
      <vt:lpstr>ABSOLUTE VALUE</vt:lpstr>
      <vt:lpstr>BUBBLE BEE TUNA</vt:lpstr>
      <vt:lpstr>VERTICAL LINE</vt:lpstr>
      <vt:lpstr>POLYNOMIAL</vt:lpstr>
      <vt:lpstr>POWER</vt:lpstr>
      <vt:lpstr>SQUARE ROOT</vt:lpstr>
      <vt:lpstr>Jonny Depp</vt:lpstr>
      <vt:lpstr>Horizontal Line</vt:lpstr>
      <vt:lpstr>System of Equations</vt:lpstr>
      <vt:lpstr>No Solution</vt:lpstr>
      <vt:lpstr>EXPRESSION</vt:lpstr>
      <vt:lpstr>Ghostbusters</vt:lpstr>
      <vt:lpstr>GOLDFISH</vt:lpstr>
      <vt:lpstr>NEGATIVE INFINITY</vt:lpstr>
      <vt:lpstr>Minivan</vt:lpstr>
      <vt:lpstr>Octopus</vt:lpstr>
      <vt:lpstr>CONSTANT</vt:lpstr>
      <vt:lpstr>INEQUALITY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SEAT</dc:title>
  <dc:creator>Jenna M. Finnegan</dc:creator>
  <cp:lastModifiedBy>Jenna M. Finnegan</cp:lastModifiedBy>
  <cp:revision>2</cp:revision>
  <dcterms:created xsi:type="dcterms:W3CDTF">2017-11-10T15:56:15Z</dcterms:created>
  <dcterms:modified xsi:type="dcterms:W3CDTF">2017-11-10T16:07:09Z</dcterms:modified>
</cp:coreProperties>
</file>