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A50D6-F825-469A-AEC9-78C7A5479AAD}" type="datetimeFigureOut">
              <a:rPr lang="en-US" smtClean="0"/>
              <a:t>8/16/2013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4BFB2-8B64-4BCF-8FC6-E583B4C0E0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0387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A50D6-F825-469A-AEC9-78C7A5479AAD}" type="datetimeFigureOut">
              <a:rPr lang="en-US" smtClean="0"/>
              <a:t>8/16/2013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4BFB2-8B64-4BCF-8FC6-E583B4C0E0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2184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A50D6-F825-469A-AEC9-78C7A5479AAD}" type="datetimeFigureOut">
              <a:rPr lang="en-US" smtClean="0"/>
              <a:t>8/16/2013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4BFB2-8B64-4BCF-8FC6-E583B4C0E0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3101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A50D6-F825-469A-AEC9-78C7A5479AAD}" type="datetimeFigureOut">
              <a:rPr lang="en-US" smtClean="0"/>
              <a:t>8/16/2013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4BFB2-8B64-4BCF-8FC6-E583B4C0E0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6352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A50D6-F825-469A-AEC9-78C7A5479AAD}" type="datetimeFigureOut">
              <a:rPr lang="en-US" smtClean="0"/>
              <a:t>8/16/2013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4BFB2-8B64-4BCF-8FC6-E583B4C0E0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5216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A50D6-F825-469A-AEC9-78C7A5479AAD}" type="datetimeFigureOut">
              <a:rPr lang="en-US" smtClean="0"/>
              <a:t>8/16/2013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4BFB2-8B64-4BCF-8FC6-E583B4C0E0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8317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A50D6-F825-469A-AEC9-78C7A5479AAD}" type="datetimeFigureOut">
              <a:rPr lang="en-US" smtClean="0"/>
              <a:t>8/16/2013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4BFB2-8B64-4BCF-8FC6-E583B4C0E0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0218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A50D6-F825-469A-AEC9-78C7A5479AAD}" type="datetimeFigureOut">
              <a:rPr lang="en-US" smtClean="0"/>
              <a:t>8/16/2013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4BFB2-8B64-4BCF-8FC6-E583B4C0E0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0958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A50D6-F825-469A-AEC9-78C7A5479AAD}" type="datetimeFigureOut">
              <a:rPr lang="en-US" smtClean="0"/>
              <a:t>8/16/2013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4BFB2-8B64-4BCF-8FC6-E583B4C0E0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2839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A50D6-F825-469A-AEC9-78C7A5479AAD}" type="datetimeFigureOut">
              <a:rPr lang="en-US" smtClean="0"/>
              <a:t>8/16/2013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4BFB2-8B64-4BCF-8FC6-E583B4C0E0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1907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A50D6-F825-469A-AEC9-78C7A5479AAD}" type="datetimeFigureOut">
              <a:rPr lang="en-US" smtClean="0"/>
              <a:t>8/16/2013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4BFB2-8B64-4BCF-8FC6-E583B4C0E0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0839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1A50D6-F825-469A-AEC9-78C7A5479AAD}" type="datetimeFigureOut">
              <a:rPr lang="en-US" smtClean="0"/>
              <a:t>8/16/2013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24BFB2-8B64-4BCF-8FC6-E583B4C0E0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781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622" y="533400"/>
            <a:ext cx="8879233" cy="443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801208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357745"/>
            <a:ext cx="8218798" cy="3814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971213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675" y="476250"/>
            <a:ext cx="7486650" cy="590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531818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75" y="1304925"/>
            <a:ext cx="7715250" cy="424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221247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088" y="704850"/>
            <a:ext cx="7743825" cy="544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841229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7921247"/>
              </p:ext>
            </p:extLst>
          </p:nvPr>
        </p:nvGraphicFramePr>
        <p:xfrm>
          <a:off x="457200" y="1447800"/>
          <a:ext cx="8229600" cy="3718560"/>
        </p:xfrm>
        <a:graphic>
          <a:graphicData uri="http://schemas.openxmlformats.org/drawingml/2006/table">
            <a:tbl>
              <a:tblPr/>
              <a:tblGrid>
                <a:gridCol w="8229600"/>
              </a:tblGrid>
              <a:tr h="0">
                <a:tc>
                  <a:txBody>
                    <a:bodyPr/>
                    <a:lstStyle/>
                    <a:p>
                      <a:r>
                        <a:rPr lang="en-US" sz="3400" b="1" dirty="0">
                          <a:solidFill>
                            <a:srgbClr val="000000"/>
                          </a:solidFill>
                          <a:effectLst/>
                          <a:latin typeface="Adobe Garamond Pro"/>
                        </a:rPr>
                        <a:t>a^2 + b^2 = c^2</a:t>
                      </a:r>
                      <a:endParaRPr lang="en-US" dirty="0">
                        <a:effectLst/>
                      </a:endParaRPr>
                    </a:p>
                    <a:p>
                      <a:r>
                        <a:rPr lang="en-US" sz="3400" b="1" dirty="0">
                          <a:solidFill>
                            <a:srgbClr val="000000"/>
                          </a:solidFill>
                          <a:effectLst/>
                          <a:latin typeface="Adobe Garamond Pro"/>
                        </a:rPr>
                        <a:t>6^2 + 8^2 = c^2</a:t>
                      </a:r>
                      <a:endParaRPr lang="en-US" dirty="0">
                        <a:effectLst/>
                      </a:endParaRPr>
                    </a:p>
                    <a:p>
                      <a:r>
                        <a:rPr lang="en-US" sz="3400" b="1" dirty="0">
                          <a:solidFill>
                            <a:srgbClr val="000000"/>
                          </a:solidFill>
                          <a:effectLst/>
                          <a:latin typeface="Adobe Garamond Pro"/>
                        </a:rPr>
                        <a:t>36 + 64 = c^2</a:t>
                      </a:r>
                      <a:endParaRPr lang="en-US" dirty="0">
                        <a:effectLst/>
                      </a:endParaRPr>
                    </a:p>
                    <a:p>
                      <a:r>
                        <a:rPr lang="en-US" sz="3400" b="1" dirty="0">
                          <a:solidFill>
                            <a:srgbClr val="000000"/>
                          </a:solidFill>
                          <a:effectLst/>
                          <a:latin typeface="Adobe Garamond Pro"/>
                        </a:rPr>
                        <a:t>100 = c^2</a:t>
                      </a:r>
                      <a:endParaRPr lang="en-US" dirty="0">
                        <a:effectLst/>
                      </a:endParaRPr>
                    </a:p>
                    <a:p>
                      <a:r>
                        <a:rPr lang="en-US" sz="3400" b="1" dirty="0">
                          <a:solidFill>
                            <a:srgbClr val="000000"/>
                          </a:solidFill>
                          <a:effectLst/>
                          <a:latin typeface="Adobe Garamond Pro"/>
                        </a:rPr>
                        <a:t>take the square root of both sides to get c</a:t>
                      </a:r>
                      <a:endParaRPr lang="en-US" dirty="0">
                        <a:effectLst/>
                      </a:endParaRPr>
                    </a:p>
                    <a:p>
                      <a:r>
                        <a:rPr lang="en-US" sz="3400" b="1" dirty="0">
                          <a:solidFill>
                            <a:srgbClr val="000000"/>
                          </a:solidFill>
                          <a:effectLst/>
                          <a:latin typeface="Adobe Garamond Pro"/>
                        </a:rPr>
                        <a:t>10 = c</a:t>
                      </a:r>
                      <a:endParaRPr lang="en-US" dirty="0">
                        <a:effectLst/>
                      </a:endParaRPr>
                    </a:p>
                    <a:p>
                      <a:r>
                        <a:rPr lang="en-US" sz="3400" b="1" dirty="0">
                          <a:solidFill>
                            <a:srgbClr val="000000"/>
                          </a:solidFill>
                          <a:effectLst/>
                          <a:latin typeface="Adobe Garamond Pro"/>
                        </a:rPr>
                        <a:t>therefore the distance/length is 10</a:t>
                      </a:r>
                      <a:endParaRPr lang="en-US" dirty="0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400702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Finding endpoint when you have a midpoint and an endpoint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0271838"/>
              </p:ext>
            </p:extLst>
          </p:nvPr>
        </p:nvGraphicFramePr>
        <p:xfrm>
          <a:off x="1040179" y="1600200"/>
          <a:ext cx="7063641" cy="4525963"/>
        </p:xfrm>
        <a:graphic>
          <a:graphicData uri="http://schemas.openxmlformats.org/drawingml/2006/table">
            <a:tbl>
              <a:tblPr/>
              <a:tblGrid>
                <a:gridCol w="7063641"/>
              </a:tblGrid>
              <a:tr h="4525963">
                <a:tc>
                  <a:txBody>
                    <a:bodyPr/>
                    <a:lstStyle/>
                    <a:p>
                      <a:r>
                        <a:rPr lang="en-US" sz="2900" b="1" dirty="0">
                          <a:solidFill>
                            <a:srgbClr val="000000"/>
                          </a:solidFill>
                          <a:effectLst/>
                          <a:latin typeface="Adobe Garamond Pro"/>
                        </a:rPr>
                        <a:t>Endpoint (0,0) Midpoint (5,3) Find missing endpoint</a:t>
                      </a:r>
                      <a:endParaRPr lang="en-US" sz="1500" dirty="0">
                        <a:effectLst/>
                      </a:endParaRPr>
                    </a:p>
                    <a:p>
                      <a:r>
                        <a:rPr lang="en-US" sz="2900" b="1" u="sng" dirty="0" err="1">
                          <a:solidFill>
                            <a:srgbClr val="000000"/>
                          </a:solidFill>
                          <a:effectLst/>
                          <a:latin typeface="Adobe Garamond Pro"/>
                        </a:rPr>
                        <a:t>x+x</a:t>
                      </a:r>
                      <a:r>
                        <a:rPr lang="en-US" sz="2900" b="1" dirty="0">
                          <a:solidFill>
                            <a:srgbClr val="000000"/>
                          </a:solidFill>
                          <a:effectLst/>
                          <a:latin typeface="Adobe Garamond Pro"/>
                        </a:rPr>
                        <a:t> , </a:t>
                      </a:r>
                      <a:r>
                        <a:rPr lang="en-US" sz="2900" b="1" u="sng" dirty="0" err="1">
                          <a:solidFill>
                            <a:srgbClr val="000000"/>
                          </a:solidFill>
                          <a:effectLst/>
                          <a:latin typeface="Adobe Garamond Pro"/>
                        </a:rPr>
                        <a:t>y+y</a:t>
                      </a:r>
                      <a:endParaRPr lang="en-US" sz="1500" dirty="0">
                        <a:effectLst/>
                      </a:endParaRPr>
                    </a:p>
                    <a:p>
                      <a:r>
                        <a:rPr lang="en-US" sz="2900" b="1" dirty="0">
                          <a:solidFill>
                            <a:srgbClr val="000000"/>
                          </a:solidFill>
                          <a:effectLst/>
                          <a:latin typeface="Adobe Garamond Pro"/>
                        </a:rPr>
                        <a:t>2 2</a:t>
                      </a:r>
                      <a:endParaRPr lang="en-US" sz="1500" dirty="0">
                        <a:effectLst/>
                      </a:endParaRPr>
                    </a:p>
                    <a:p>
                      <a:r>
                        <a:rPr lang="en-US" sz="2900" b="1" u="sng" dirty="0">
                          <a:solidFill>
                            <a:srgbClr val="000000"/>
                          </a:solidFill>
                          <a:effectLst/>
                          <a:latin typeface="Adobe Garamond Pro"/>
                        </a:rPr>
                        <a:t>0+x </a:t>
                      </a:r>
                      <a:r>
                        <a:rPr lang="en-US" sz="2900" b="1" dirty="0">
                          <a:solidFill>
                            <a:srgbClr val="000000"/>
                          </a:solidFill>
                          <a:effectLst/>
                          <a:latin typeface="Adobe Garamond Pro"/>
                        </a:rPr>
                        <a:t>=5 </a:t>
                      </a:r>
                      <a:r>
                        <a:rPr lang="en-US" sz="2900" b="1" dirty="0" smtClean="0">
                          <a:solidFill>
                            <a:srgbClr val="000000"/>
                          </a:solidFill>
                          <a:effectLst/>
                          <a:latin typeface="Adobe Garamond Pro"/>
                        </a:rPr>
                        <a:t>            </a:t>
                      </a:r>
                      <a:r>
                        <a:rPr lang="en-US" sz="2900" b="1" u="sng" dirty="0" smtClean="0">
                          <a:solidFill>
                            <a:srgbClr val="000000"/>
                          </a:solidFill>
                          <a:effectLst/>
                          <a:latin typeface="Adobe Garamond Pro"/>
                        </a:rPr>
                        <a:t>0+y</a:t>
                      </a:r>
                      <a:r>
                        <a:rPr lang="en-US" sz="2900" b="1" dirty="0">
                          <a:solidFill>
                            <a:srgbClr val="000000"/>
                          </a:solidFill>
                          <a:effectLst/>
                          <a:latin typeface="Adobe Garamond Pro"/>
                        </a:rPr>
                        <a:t>= 3</a:t>
                      </a:r>
                      <a:endParaRPr lang="en-US" sz="1500" dirty="0">
                        <a:effectLst/>
                      </a:endParaRPr>
                    </a:p>
                    <a:p>
                      <a:r>
                        <a:rPr lang="en-US" sz="2900" b="1" dirty="0">
                          <a:solidFill>
                            <a:srgbClr val="000000"/>
                          </a:solidFill>
                          <a:effectLst/>
                          <a:latin typeface="Adobe Garamond Pro"/>
                        </a:rPr>
                        <a:t>2 </a:t>
                      </a:r>
                      <a:r>
                        <a:rPr lang="en-US" sz="2900" b="1" dirty="0" smtClean="0">
                          <a:solidFill>
                            <a:srgbClr val="000000"/>
                          </a:solidFill>
                          <a:effectLst/>
                          <a:latin typeface="Adobe Garamond Pro"/>
                        </a:rPr>
                        <a:t>                       2</a:t>
                      </a:r>
                      <a:endParaRPr lang="en-US" sz="1500" dirty="0">
                        <a:effectLst/>
                      </a:endParaRPr>
                    </a:p>
                    <a:p>
                      <a:r>
                        <a:rPr lang="en-US" sz="2900" b="1" dirty="0">
                          <a:solidFill>
                            <a:srgbClr val="000000"/>
                          </a:solidFill>
                          <a:effectLst/>
                          <a:latin typeface="Adobe Garamond Pro"/>
                        </a:rPr>
                        <a:t>multiply both sides of each equation by 2</a:t>
                      </a:r>
                      <a:endParaRPr lang="en-US" sz="1500" dirty="0">
                        <a:effectLst/>
                      </a:endParaRPr>
                    </a:p>
                    <a:p>
                      <a:r>
                        <a:rPr lang="en-US" sz="2900" b="1" dirty="0">
                          <a:solidFill>
                            <a:srgbClr val="000000"/>
                          </a:solidFill>
                          <a:effectLst/>
                          <a:latin typeface="Adobe Garamond Pro"/>
                        </a:rPr>
                        <a:t>0+x = 10 </a:t>
                      </a:r>
                      <a:r>
                        <a:rPr lang="en-US" sz="2900" b="1" dirty="0" smtClean="0">
                          <a:solidFill>
                            <a:srgbClr val="000000"/>
                          </a:solidFill>
                          <a:effectLst/>
                          <a:latin typeface="Adobe Garamond Pro"/>
                        </a:rPr>
                        <a:t>               0+y </a:t>
                      </a:r>
                      <a:r>
                        <a:rPr lang="en-US" sz="2900" b="1" dirty="0">
                          <a:solidFill>
                            <a:srgbClr val="000000"/>
                          </a:solidFill>
                          <a:effectLst/>
                          <a:latin typeface="Adobe Garamond Pro"/>
                        </a:rPr>
                        <a:t>=6</a:t>
                      </a:r>
                      <a:endParaRPr lang="en-US" sz="1500" dirty="0">
                        <a:effectLst/>
                      </a:endParaRPr>
                    </a:p>
                    <a:p>
                      <a:r>
                        <a:rPr lang="en-US" sz="2900" b="1">
                          <a:solidFill>
                            <a:srgbClr val="000000"/>
                          </a:solidFill>
                          <a:effectLst/>
                          <a:latin typeface="Adobe Garamond Pro"/>
                        </a:rPr>
                        <a:t>x=10 </a:t>
                      </a:r>
                      <a:r>
                        <a:rPr lang="en-US" sz="2900" b="1" smtClean="0">
                          <a:solidFill>
                            <a:srgbClr val="000000"/>
                          </a:solidFill>
                          <a:effectLst/>
                          <a:latin typeface="Adobe Garamond Pro"/>
                        </a:rPr>
                        <a:t>                          y=6 </a:t>
                      </a:r>
                      <a:endParaRPr lang="en-US" sz="1500" dirty="0">
                        <a:effectLst/>
                      </a:endParaRPr>
                    </a:p>
                    <a:p>
                      <a:r>
                        <a:rPr lang="en-US" sz="2900" b="1" dirty="0">
                          <a:solidFill>
                            <a:srgbClr val="000000"/>
                          </a:solidFill>
                          <a:effectLst/>
                          <a:latin typeface="Adobe Garamond Pro"/>
                        </a:rPr>
                        <a:t>The missing endpoint is at (10,6)</a:t>
                      </a:r>
                      <a:endParaRPr lang="en-US" sz="1500" dirty="0">
                        <a:effectLst/>
                      </a:endParaRPr>
                    </a:p>
                  </a:txBody>
                  <a:tcPr marL="78485" marR="78485" marT="39242" marB="3924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809826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94</Words>
  <Application>Microsoft Office PowerPoint</Application>
  <PresentationFormat>On-screen Show (4:3)</PresentationFormat>
  <Paragraphs>17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Finding endpoint when you have a midpoint and an endpoint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Finnegan, Jenna</dc:creator>
  <cp:lastModifiedBy>Finnegan, Jenna</cp:lastModifiedBy>
  <cp:revision>2</cp:revision>
  <dcterms:created xsi:type="dcterms:W3CDTF">2013-08-16T14:55:20Z</dcterms:created>
  <dcterms:modified xsi:type="dcterms:W3CDTF">2013-08-16T15:07:28Z</dcterms:modified>
</cp:coreProperties>
</file>