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1BFDE-CFFA-44E8-9D36-A09C92278BB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005CC-4D72-4D2E-8C20-C1A6E560B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0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E52-6F1C-4F9A-B0B8-98163E9D91B5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1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19D-61E5-4850-8BF0-71855B9EE52E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7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EADE-73AB-44B2-8EC2-B863F84469FA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621A-1911-4EEB-A533-7D375246623D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8034-B3E5-4D0E-915D-2CF0EAB83897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4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39B9-A022-4EDD-91D0-7909DFE56A20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1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2442-1FD1-479F-AE59-A99AE1F3CF10}" type="datetime1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3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872A-7658-48C7-B966-AFBEF4C9D662}" type="datetime1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8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605D-F9A5-44A6-98D2-6D7FDBF0B590}" type="datetime1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B34DE-4AA6-4960-8D34-40105BE29491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7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001-E6BE-4787-B25B-5978CF009C26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8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806BF-B099-4535-9086-6045CF98DA43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7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4946"/>
            <a:ext cx="7924800" cy="646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55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274519"/>
            <a:ext cx="8991599" cy="620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3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915400" cy="224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4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4411"/>
            <a:ext cx="7543800" cy="620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" y="609601"/>
            <a:ext cx="8886072" cy="560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00" y="685800"/>
            <a:ext cx="8891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23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70" y="304800"/>
            <a:ext cx="8446016" cy="632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81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9" y="304800"/>
            <a:ext cx="909359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2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" y="457200"/>
            <a:ext cx="898434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15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" y="685800"/>
            <a:ext cx="875607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26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37978"/>
            <a:ext cx="8915401" cy="298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4724400" cy="4419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2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62" y="304800"/>
            <a:ext cx="9149862" cy="481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58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312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Parallelogram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RSTV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has coordinates R(0, 0), S(2, 4), T(6, 0), and V(4, -4). Which ordered pair represents the intersection of the diagonals of this parallelogram? (The coordinate grid may be used to help answer this question.)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710" y="85578"/>
            <a:ext cx="4887290" cy="669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58" y="381000"/>
            <a:ext cx="4918942" cy="4572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9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" y="24618"/>
            <a:ext cx="8319740" cy="683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5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3773"/>
            <a:ext cx="8763000" cy="658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3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9008406" cy="448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5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05800" cy="660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0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" y="1066800"/>
            <a:ext cx="9114692" cy="473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8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5" y="1143000"/>
            <a:ext cx="891044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1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73296"/>
            <a:ext cx="8881721" cy="524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68</Words>
  <Application>Microsoft Office PowerPoint</Application>
  <PresentationFormat>On-screen Show (4:3)</PresentationFormat>
  <Paragraphs>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Finnegan</dc:creator>
  <cp:lastModifiedBy>Jenna Finnegan</cp:lastModifiedBy>
  <cp:revision>4</cp:revision>
  <dcterms:created xsi:type="dcterms:W3CDTF">2013-10-24T21:41:51Z</dcterms:created>
  <dcterms:modified xsi:type="dcterms:W3CDTF">2013-10-24T22:30:20Z</dcterms:modified>
</cp:coreProperties>
</file>