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1BFDE-CFFA-44E8-9D36-A09C92278BB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005CC-4D72-4D2E-8C20-C1A6E560B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0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E52-6F1C-4F9A-B0B8-98163E9D91B5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1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19D-61E5-4850-8BF0-71855B9EE52E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7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EADE-73AB-44B2-8EC2-B863F84469FA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621A-1911-4EEB-A533-7D375246623D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8034-B3E5-4D0E-915D-2CF0EAB83897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4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39B9-A022-4EDD-91D0-7909DFE56A20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2442-1FD1-479F-AE59-A99AE1F3CF10}" type="datetime1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3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872A-7658-48C7-B966-AFBEF4C9D662}" type="datetime1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605D-F9A5-44A6-98D2-6D7FDBF0B590}" type="datetime1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B34DE-4AA6-4960-8D34-40105BE29491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7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7001-E6BE-4787-B25B-5978CF009C26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8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806BF-B099-4535-9086-6045CF98DA43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CF27-0D03-4D27-B591-78AA24B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7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2" y="457200"/>
            <a:ext cx="866945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255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10</a:t>
            </a:fld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264"/>
            <a:ext cx="6324600" cy="664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73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11</a:t>
            </a:fld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96" y="380999"/>
            <a:ext cx="8645104" cy="601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64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12</a:t>
            </a:fld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9" y="2057400"/>
            <a:ext cx="8788401" cy="212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13</a:t>
            </a:fld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755398" cy="558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7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14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" y="914400"/>
            <a:ext cx="8937059" cy="497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123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15</a:t>
            </a:fld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535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48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16</a:t>
            </a:fld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3097"/>
            <a:ext cx="8458382" cy="57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42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17</a:t>
            </a:fld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8341"/>
            <a:ext cx="8505647" cy="622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915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18</a:t>
            </a:fld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" y="228600"/>
            <a:ext cx="894738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826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19</a:t>
            </a:fld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2" y="1143000"/>
            <a:ext cx="885082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72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8" y="381000"/>
            <a:ext cx="8531571" cy="60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358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20</a:t>
            </a:fld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64770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09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3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06682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85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25" y="-4689"/>
            <a:ext cx="631540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75" y="2418841"/>
            <a:ext cx="6897325" cy="443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93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5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1905000"/>
            <a:ext cx="905256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95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6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4999"/>
            <a:ext cx="8959850" cy="300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50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7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9" y="1828799"/>
            <a:ext cx="8873661" cy="25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58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8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3" y="2286000"/>
            <a:ext cx="8895738" cy="227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11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CF27-0D03-4D27-B591-78AA24B646B1}" type="slidenum">
              <a:rPr lang="en-US" smtClean="0"/>
              <a:t>9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05" y="1524000"/>
            <a:ext cx="8498191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46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Finnegan</dc:creator>
  <cp:lastModifiedBy>Jenna Finnegan</cp:lastModifiedBy>
  <cp:revision>9</cp:revision>
  <dcterms:created xsi:type="dcterms:W3CDTF">2013-10-24T21:41:51Z</dcterms:created>
  <dcterms:modified xsi:type="dcterms:W3CDTF">2013-10-24T23:16:46Z</dcterms:modified>
</cp:coreProperties>
</file>