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3" r:id="rId3"/>
    <p:sldId id="257" r:id="rId4"/>
    <p:sldId id="264" r:id="rId5"/>
    <p:sldId id="258" r:id="rId6"/>
    <p:sldId id="259" r:id="rId7"/>
    <p:sldId id="265" r:id="rId8"/>
    <p:sldId id="260" r:id="rId9"/>
    <p:sldId id="261" r:id="rId10"/>
    <p:sldId id="266" r:id="rId11"/>
    <p:sldId id="268" r:id="rId12"/>
    <p:sldId id="262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130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0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53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8538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17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92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80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51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9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7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5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5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1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970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38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9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3425F-CC6B-41E8-9D05-DBA58815284D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22DA-CD31-421A-8695-4171989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01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15104" y="1576552"/>
            <a:ext cx="4188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bashful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138495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5725" y="1702677"/>
            <a:ext cx="4188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Shrek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04055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8965" y="1545021"/>
            <a:ext cx="5186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Grumpy Cat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96936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86" y="882869"/>
            <a:ext cx="6101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Trigonometry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91016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8966" y="1545021"/>
            <a:ext cx="5764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Parallelogram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90793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010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8884" y="1776249"/>
            <a:ext cx="4188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VERTEX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6835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9697" y="1891862"/>
            <a:ext cx="4188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Ray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11551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8966" y="1545021"/>
            <a:ext cx="4629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Snicker Bar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37920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1917" y="1240221"/>
            <a:ext cx="69736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Midpoint Formula (they must give it)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926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7959" y="1660635"/>
            <a:ext cx="4303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Symmetry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60477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8966" y="1545021"/>
            <a:ext cx="58279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Alice in Wonderland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763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5393" y="1576552"/>
            <a:ext cx="552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Parallel lines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30839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8965" y="1545021"/>
            <a:ext cx="64270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Pythagorean Theorem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31588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</TotalTime>
  <Words>26</Words>
  <Application>Microsoft Office PowerPoint</Application>
  <PresentationFormat>Widescreen</PresentationFormat>
  <Paragraphs>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M. Finnegan</dc:creator>
  <cp:lastModifiedBy>Jenna M. Finnegan</cp:lastModifiedBy>
  <cp:revision>2</cp:revision>
  <dcterms:created xsi:type="dcterms:W3CDTF">2017-11-10T14:19:58Z</dcterms:created>
  <dcterms:modified xsi:type="dcterms:W3CDTF">2017-11-10T14:25:42Z</dcterms:modified>
</cp:coreProperties>
</file>